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7" r:id="rId12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2158EB-216F-1646-9DD2-60ADF0CE4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7E78CC5-7561-D441-BEFB-3337EB44F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995DC7-FD29-944D-BB59-11059C067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C6BCA64-4790-8344-A0FB-A231BE66C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27820E-8C94-A841-A69B-DCCCC318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401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DF1EB5-CF13-F74A-B875-C211EEAC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E235F92-F71D-0148-8C95-8EB9412EA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14E4F0-07F8-9844-A991-5A1BF548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B3C1E2D-E31C-CB4F-BA44-850098065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87AF7CC-2046-994B-933C-9354B4CB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675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C12FE1-3655-CD40-BD02-E9725448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AD565D9-9018-F243-AAEF-C864CCC81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89F006D-812E-8D46-AE2E-8BF093EE9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3CEB778-A334-E041-86EF-0D26E683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A788D1-34C8-2545-AE1D-1372F1158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3058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913BEC-A78D-154D-B11C-53D721F4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69C4580-8331-BB42-80BE-74E35C0D4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0FC774C-2C1B-0B4B-9AA9-8DF2C7B1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24B734E-45E7-F84E-ABB4-9C1C18D6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117DFEF-A6DA-0C49-A855-9243BF75D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F91CE41-BC99-0048-886D-AE8B4540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948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3E4EC3-7548-7344-B983-9F496621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5420994-D6FD-4B49-8ED6-DA5825DAB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9D83953-56BA-3E42-B81E-9DAF098BF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9565C45-2B91-B740-A500-E8920422A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57EF061F-1313-4044-9592-F743FF45C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4E0E545-FC7E-0545-A1A5-909E2E7C4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104405A-A023-D44F-BA4A-90878B206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A07B1CF-D9AA-6145-A687-0009646A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4432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5C5977F-9138-3F46-B23C-044E52DA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52DF526-29FB-954D-ABB8-AF0B2529A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9D18EBF-78E5-174C-A926-1C400CBB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C9AD8F1-4410-E64D-885A-4E83C40A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9840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761E9EA-C395-EF49-B861-D51BB8950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4860F09-6A77-8E4D-9255-5FC7D23AC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F3E09A2-2790-0544-B5E4-B5CE0BFF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4630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750D05F-E5A0-7A4B-9761-B353B0DB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AA281DA-2ADD-CC4E-B9B9-7636238FD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F31145F-A627-0B49-AC7E-1F8C3A25E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A43842A-A6A2-BD45-8847-ABD2687A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C7733BF-0859-9546-A4E3-912B1332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6908F0B-90A1-2645-85B6-2B491F6A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4029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4A743E-34E4-F84C-92C2-31BEA9227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E92AC16-8ADA-5A41-8DA0-801C61B54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1B69C53-E633-A245-9083-E19F9FD37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DB7B2CA-E00E-6749-8B62-1CD69B99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C83FD8A-5329-1642-B6A5-A3D37656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B4D5BB4-CCDB-A946-88A3-14C03D8F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4845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AB100E-A14A-AA4D-B442-AD584839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6DE6587-4BC6-6E48-9AEB-543564B8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F91135-84FD-2E44-9EB6-263126C5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230ADF4-C0D5-5241-9017-CADFC4F7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BB86BC-E35B-BD4A-B5FE-553E806B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77573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9B1EEF0-58FB-E044-BC24-51B97FCB7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CFD5587-CE31-EE42-934A-B564080EE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CFFF6C-760C-034A-80DB-453E9C2B7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2EFC13C-9977-444E-80BE-4E23B974F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C83042-54C6-324F-A16E-42C4E879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4294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FF21EE8D-3817-9748-8B0F-705AFDEB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8512531-28A6-6240-9C06-BF6FED76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F6BC0A5-65F7-1A4F-AE45-6D44F2A8D1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83652-95BF-6F4C-B8BA-DFB313B5B6B3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9B8CFC2-54B6-2F46-9FAB-C564A6C26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FDF20C6-9676-DE4D-B1DA-8595A0FFF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2F24B-805C-2D47-9DBE-1FB1BAC6DC1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0396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548688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42416A37-A9B9-BA48-823E-869AD0AFB841}"/>
              </a:ext>
            </a:extLst>
          </p:cNvPr>
          <p:cNvSpPr txBox="1"/>
          <p:nvPr/>
        </p:nvSpPr>
        <p:spPr>
          <a:xfrm>
            <a:off x="5189793" y="2526890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KW" dirty="0"/>
          </a:p>
        </p:txBody>
      </p:sp>
      <p:sp>
        <p:nvSpPr>
          <p:cNvPr id="8" name="عنوان 7">
            <a:extLst>
              <a:ext uri="{FF2B5EF4-FFF2-40B4-BE49-F238E27FC236}">
                <a16:creationId xmlns:a16="http://schemas.microsoft.com/office/drawing/2014/main" id="{C141DCC1-8D88-F847-A526-371965F4B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93" y="6858000"/>
            <a:ext cx="10515600" cy="1325563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الطالبة:ليلى علي سعد</a:t>
            </a:r>
            <a:b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الرقم الجامعي: </a:t>
            </a:r>
            <a:r>
              <a:rPr lang="en-US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2191121887</a:t>
            </a:r>
            <a:b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ar-SA" sz="7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KW" sz="7300" b="1" dirty="0">
              <a:ln/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عنصر نائب للمحتوى 12">
            <a:extLst>
              <a:ext uri="{FF2B5EF4-FFF2-40B4-BE49-F238E27FC236}">
                <a16:creationId xmlns:a16="http://schemas.microsoft.com/office/drawing/2014/main" id="{C0ED2F17-2A3F-DD4C-865B-9BB4EAEB7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678529"/>
            <a:ext cx="10515600" cy="4351338"/>
          </a:xfrm>
        </p:spPr>
        <p:txBody>
          <a:bodyPr>
            <a:normAutofit/>
          </a:bodyPr>
          <a:lstStyle/>
          <a:p>
            <a:r>
              <a:rPr lang="ar-SA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الموضوع: العنف الأسري </a:t>
            </a:r>
          </a:p>
          <a:p>
            <a:r>
              <a:rPr lang="ar-SA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ضد الطفل)</a:t>
            </a:r>
            <a:endParaRPr lang="ar-KW" sz="8000" dirty="0"/>
          </a:p>
        </p:txBody>
      </p:sp>
    </p:spTree>
    <p:extLst>
      <p:ext uri="{BB962C8B-B14F-4D97-AF65-F5344CB8AC3E}">
        <p14:creationId xmlns:p14="http://schemas.microsoft.com/office/powerpoint/2010/main" val="283802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50CF730-8A4F-7048-B8D4-44916F5A3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458064"/>
            <a:ext cx="12191999" cy="4399935"/>
          </a:xfrm>
          <a:prstGeom prst="rect">
            <a:avLst/>
          </a:prstGeom>
        </p:spPr>
      </p:pic>
      <p:sp>
        <p:nvSpPr>
          <p:cNvPr id="9" name="عنوان 8">
            <a:extLst>
              <a:ext uri="{FF2B5EF4-FFF2-40B4-BE49-F238E27FC236}">
                <a16:creationId xmlns:a16="http://schemas.microsoft.com/office/drawing/2014/main" id="{FBAA9C88-82D1-6646-9870-F306693F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45727"/>
            <a:ext cx="10515600" cy="1325563"/>
          </a:xfrm>
        </p:spPr>
        <p:txBody>
          <a:bodyPr>
            <a:noAutofit/>
          </a:bodyPr>
          <a:lstStyle/>
          <a:p>
            <a:r>
              <a:rPr lang="ar-SA" sz="10300" dirty="0"/>
              <a:t>ماهو العنف؟</a:t>
            </a:r>
            <a:endParaRPr lang="ar-KW" sz="10300" dirty="0"/>
          </a:p>
        </p:txBody>
      </p:sp>
    </p:spTree>
    <p:extLst>
      <p:ext uri="{BB962C8B-B14F-4D97-AF65-F5344CB8AC3E}">
        <p14:creationId xmlns:p14="http://schemas.microsoft.com/office/powerpoint/2010/main" val="388234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1DEFADBC-D0FF-E54F-AB7B-84063C21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r>
              <a:rPr lang="ar-SA" sz="7600" dirty="0"/>
              <a:t>الاضطهاد ثلاث انواع :</a:t>
            </a:r>
            <a:endParaRPr lang="ar-KW" sz="7600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8C61F0E-3D25-1A44-8005-41FC5751D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04569" y="2420938"/>
            <a:ext cx="10515600" cy="4802187"/>
          </a:xfrm>
        </p:spPr>
        <p:txBody>
          <a:bodyPr>
            <a:normAutofit fontScale="92500" lnSpcReduction="20000"/>
          </a:bodyPr>
          <a:lstStyle/>
          <a:p>
            <a:r>
              <a:rPr lang="ar-SA" sz="7600" dirty="0"/>
              <a:t>الاضطهاد الجنسي </a:t>
            </a:r>
          </a:p>
          <a:p>
            <a:endParaRPr lang="ar-SA" sz="7600" dirty="0"/>
          </a:p>
          <a:p>
            <a:r>
              <a:rPr lang="ar-SA" sz="7600" dirty="0"/>
              <a:t>الاضطهاد الجسدي</a:t>
            </a:r>
          </a:p>
          <a:p>
            <a:endParaRPr lang="ar-SA" sz="7600" dirty="0"/>
          </a:p>
          <a:p>
            <a:r>
              <a:rPr lang="ar-SA" sz="7600" dirty="0"/>
              <a:t>الاضطهاد النفسي</a:t>
            </a:r>
          </a:p>
          <a:p>
            <a:endParaRPr lang="ar-SA" sz="7600" dirty="0"/>
          </a:p>
        </p:txBody>
      </p:sp>
    </p:spTree>
    <p:extLst>
      <p:ext uri="{BB962C8B-B14F-4D97-AF65-F5344CB8AC3E}">
        <p14:creationId xmlns:p14="http://schemas.microsoft.com/office/powerpoint/2010/main" val="16639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B378793-C50E-1C4C-8DB0-EBE25FB92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6774" y="2253225"/>
            <a:ext cx="12478774" cy="4604775"/>
          </a:xfrm>
          <a:prstGeom prst="rect">
            <a:avLst/>
          </a:prstGeom>
          <a:ln>
            <a:noFill/>
          </a:ln>
          <a:effectLst>
            <a:outerShdw blurRad="50800" dist="76200" dir="18900000" algn="b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5" name="عنوان 4">
            <a:extLst>
              <a:ext uri="{FF2B5EF4-FFF2-40B4-BE49-F238E27FC236}">
                <a16:creationId xmlns:a16="http://schemas.microsoft.com/office/drawing/2014/main" id="{72A69D04-60DE-5646-ADE4-659D876A7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13" y="-566507"/>
            <a:ext cx="10515600" cy="3181402"/>
          </a:xfrm>
        </p:spPr>
        <p:txBody>
          <a:bodyPr>
            <a:noAutofit/>
          </a:bodyPr>
          <a:lstStyle/>
          <a:p>
            <a:r>
              <a:rPr lang="ar-SA" sz="10000" dirty="0"/>
              <a:t>الاضطهاد الجسدي</a:t>
            </a:r>
            <a:endParaRPr lang="ar-KW" sz="10000" dirty="0"/>
          </a:p>
        </p:txBody>
      </p:sp>
    </p:spTree>
    <p:extLst>
      <p:ext uri="{BB962C8B-B14F-4D97-AF65-F5344CB8AC3E}">
        <p14:creationId xmlns:p14="http://schemas.microsoft.com/office/powerpoint/2010/main" val="275519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75BD0A4-B334-004E-8A8C-8E12ECD5C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99033"/>
            <a:ext cx="12191999" cy="4358966"/>
          </a:xfrm>
          <a:prstGeom prst="rect">
            <a:avLst/>
          </a:prstGeom>
        </p:spPr>
      </p:pic>
      <p:sp>
        <p:nvSpPr>
          <p:cNvPr id="5" name="عنوان 4">
            <a:extLst>
              <a:ext uri="{FF2B5EF4-FFF2-40B4-BE49-F238E27FC236}">
                <a16:creationId xmlns:a16="http://schemas.microsoft.com/office/drawing/2014/main" id="{8D641497-6E52-6747-ABF6-F56663AC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586735"/>
            <a:ext cx="10515600" cy="1325563"/>
          </a:xfrm>
        </p:spPr>
        <p:txBody>
          <a:bodyPr>
            <a:noAutofit/>
          </a:bodyPr>
          <a:lstStyle/>
          <a:p>
            <a:r>
              <a:rPr lang="ar-SA" sz="10000" dirty="0"/>
              <a:t>الاضطهاد النفسي</a:t>
            </a:r>
            <a:endParaRPr lang="ar-KW" sz="10000" dirty="0"/>
          </a:p>
        </p:txBody>
      </p:sp>
    </p:spTree>
    <p:extLst>
      <p:ext uri="{BB962C8B-B14F-4D97-AF65-F5344CB8AC3E}">
        <p14:creationId xmlns:p14="http://schemas.microsoft.com/office/powerpoint/2010/main" val="852508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A139138-33EC-2147-8C14-ECE5126A8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0323"/>
            <a:ext cx="12191999" cy="4727676"/>
          </a:xfrm>
          <a:prstGeom prst="rect">
            <a:avLst/>
          </a:prstGeom>
        </p:spPr>
      </p:pic>
      <p:sp>
        <p:nvSpPr>
          <p:cNvPr id="5" name="عنوان 4">
            <a:extLst>
              <a:ext uri="{FF2B5EF4-FFF2-40B4-BE49-F238E27FC236}">
                <a16:creationId xmlns:a16="http://schemas.microsoft.com/office/drawing/2014/main" id="{53A5D9E7-B246-DE4B-8F47-7C0B4F946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402380"/>
            <a:ext cx="10515600" cy="1325563"/>
          </a:xfrm>
        </p:spPr>
        <p:txBody>
          <a:bodyPr>
            <a:noAutofit/>
          </a:bodyPr>
          <a:lstStyle/>
          <a:p>
            <a:r>
              <a:rPr lang="ar-SA" sz="9300" dirty="0"/>
              <a:t>تمرين لإصلاح الذات</a:t>
            </a:r>
            <a:endParaRPr lang="ar-KW" sz="9300" dirty="0"/>
          </a:p>
        </p:txBody>
      </p:sp>
    </p:spTree>
    <p:extLst>
      <p:ext uri="{BB962C8B-B14F-4D97-AF65-F5344CB8AC3E}">
        <p14:creationId xmlns:p14="http://schemas.microsoft.com/office/powerpoint/2010/main" val="1066290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3082A6A-0243-204C-AF67-4F1E0845C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97" y="1857677"/>
            <a:ext cx="10528710" cy="50003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وان 4">
            <a:extLst>
              <a:ext uri="{FF2B5EF4-FFF2-40B4-BE49-F238E27FC236}">
                <a16:creationId xmlns:a16="http://schemas.microsoft.com/office/drawing/2014/main" id="{DA49FD5A-DC53-B442-8D25-01F06C2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207" y="532114"/>
            <a:ext cx="10515600" cy="1325563"/>
          </a:xfrm>
        </p:spPr>
        <p:txBody>
          <a:bodyPr>
            <a:noAutofit/>
          </a:bodyPr>
          <a:lstStyle/>
          <a:p>
            <a:r>
              <a:rPr lang="ar-SA" sz="11000" dirty="0"/>
              <a:t>قاعده مهمه</a:t>
            </a:r>
            <a:endParaRPr lang="ar-KW" sz="11000" dirty="0"/>
          </a:p>
        </p:txBody>
      </p:sp>
    </p:spTree>
    <p:extLst>
      <p:ext uri="{BB962C8B-B14F-4D97-AF65-F5344CB8AC3E}">
        <p14:creationId xmlns:p14="http://schemas.microsoft.com/office/powerpoint/2010/main" val="2313807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1D62F18-0360-014F-A455-90E1C684F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58065"/>
            <a:ext cx="12192000" cy="436716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D70F409F-37BD-DA4B-AC97-5CC3AA83B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64" y="1310968"/>
            <a:ext cx="6867536" cy="1147097"/>
          </a:xfrm>
          <a:prstGeom prst="rect">
            <a:avLst/>
          </a:prstGeom>
        </p:spPr>
      </p:pic>
      <p:sp>
        <p:nvSpPr>
          <p:cNvPr id="3" name="عنوان 2">
            <a:extLst>
              <a:ext uri="{FF2B5EF4-FFF2-40B4-BE49-F238E27FC236}">
                <a16:creationId xmlns:a16="http://schemas.microsoft.com/office/drawing/2014/main" id="{E04E388E-4A94-4A4C-9C39-1F355DFF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723" y="127383"/>
            <a:ext cx="10515600" cy="1325563"/>
          </a:xfrm>
        </p:spPr>
        <p:txBody>
          <a:bodyPr>
            <a:normAutofit/>
          </a:bodyPr>
          <a:lstStyle/>
          <a:p>
            <a:r>
              <a:rPr lang="ar-SA" sz="6000" dirty="0"/>
              <a:t>المصادر والمراجع:</a:t>
            </a:r>
            <a:endParaRPr lang="ar-KW" sz="6000" dirty="0"/>
          </a:p>
        </p:txBody>
      </p:sp>
    </p:spTree>
    <p:extLst>
      <p:ext uri="{BB962C8B-B14F-4D97-AF65-F5344CB8AC3E}">
        <p14:creationId xmlns:p14="http://schemas.microsoft.com/office/powerpoint/2010/main" val="1967342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66CE730B-7DBA-E74B-996B-D9052AB2D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0452" y="-1483764"/>
            <a:ext cx="9144000" cy="2704269"/>
          </a:xfrm>
        </p:spPr>
        <p:txBody>
          <a:bodyPr>
            <a:normAutofit/>
          </a:bodyPr>
          <a:lstStyle/>
          <a:p>
            <a:r>
              <a:rPr lang="ar-SA" sz="6900" dirty="0"/>
              <a:t>المصادر والمراجع:</a:t>
            </a:r>
            <a:endParaRPr lang="ar-KW" sz="6900" dirty="0"/>
          </a:p>
        </p:txBody>
      </p:sp>
      <p:sp>
        <p:nvSpPr>
          <p:cNvPr id="13" name="عنوان فرعي 12">
            <a:extLst>
              <a:ext uri="{FF2B5EF4-FFF2-40B4-BE49-F238E27FC236}">
                <a16:creationId xmlns:a16="http://schemas.microsoft.com/office/drawing/2014/main" id="{671EA500-693A-E74F-9E57-7678F52F7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9" y="1220506"/>
            <a:ext cx="9144000" cy="1655762"/>
          </a:xfrm>
        </p:spPr>
        <p:txBody>
          <a:bodyPr>
            <a:normAutofit/>
          </a:bodyPr>
          <a:lstStyle/>
          <a:p>
            <a:r>
              <a:rPr lang="ar-SA" sz="5500" dirty="0"/>
              <a:t>جامعه ديوك في مدينة دورهام الأمريكية </a:t>
            </a:r>
            <a:endParaRPr lang="ar-KW" sz="55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AEDB5B33-EADF-414A-AD53-85B812816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048387"/>
            <a:ext cx="12191999" cy="480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3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66CE730B-7DBA-E74B-996B-D9052AB2D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739" y="0"/>
            <a:ext cx="10515600" cy="1325563"/>
          </a:xfrm>
        </p:spPr>
        <p:txBody>
          <a:bodyPr>
            <a:normAutofit/>
          </a:bodyPr>
          <a:lstStyle/>
          <a:p>
            <a:r>
              <a:rPr lang="ar-SA" sz="6900" dirty="0"/>
              <a:t>المصادر والمراجع:</a:t>
            </a:r>
            <a:endParaRPr lang="ar-KW" sz="6900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6673A13-D903-684B-A00C-F3A4034A6541}"/>
              </a:ext>
            </a:extLst>
          </p:cNvPr>
          <p:cNvSpPr txBox="1"/>
          <p:nvPr/>
        </p:nvSpPr>
        <p:spPr>
          <a:xfrm>
            <a:off x="1817739" y="2427868"/>
            <a:ext cx="10062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/>
              <a:t>https://youtube.com/watch?v=tvHMFmMatYw&amp;feature=share</a:t>
            </a:r>
            <a:endParaRPr lang="ar-KW" sz="3000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FDB8F05-3D3C-4342-875E-0D0AFD1C0856}"/>
              </a:ext>
            </a:extLst>
          </p:cNvPr>
          <p:cNvSpPr txBox="1"/>
          <p:nvPr/>
        </p:nvSpPr>
        <p:spPr>
          <a:xfrm>
            <a:off x="1064547" y="3798652"/>
            <a:ext cx="1006290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https://youtube.com/watch?v=</a:t>
            </a:r>
            <a:r>
              <a:rPr lang="en-US" sz="2700" dirty="0" err="1"/>
              <a:t>5BQxveaWraM</a:t>
            </a:r>
            <a:r>
              <a:rPr lang="en-US" sz="2700" dirty="0"/>
              <a:t>&amp;feature=share</a:t>
            </a:r>
            <a:endParaRPr lang="ar-KW" sz="2700" dirty="0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B4E6100-7E32-EE44-87A6-5E69F8E47C08}"/>
              </a:ext>
            </a:extLst>
          </p:cNvPr>
          <p:cNvSpPr txBox="1"/>
          <p:nvPr/>
        </p:nvSpPr>
        <p:spPr>
          <a:xfrm>
            <a:off x="1817739" y="5225606"/>
            <a:ext cx="966961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dirty="0"/>
              <a:t>https://youtube.com/watch?v=</a:t>
            </a:r>
            <a:r>
              <a:rPr lang="en-US" sz="2900" dirty="0" err="1"/>
              <a:t>0BmcYUiTl1w</a:t>
            </a:r>
            <a:r>
              <a:rPr lang="en-US" sz="2900" dirty="0"/>
              <a:t>&amp;feature=share</a:t>
            </a:r>
            <a:endParaRPr lang="ar-KW" sz="2900" dirty="0"/>
          </a:p>
        </p:txBody>
      </p:sp>
    </p:spTree>
    <p:extLst>
      <p:ext uri="{BB962C8B-B14F-4D97-AF65-F5344CB8AC3E}">
        <p14:creationId xmlns:p14="http://schemas.microsoft.com/office/powerpoint/2010/main" val="3079609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63AE59FD-8E8D-E64C-B1DA-93FC6A744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66CE730B-7DBA-E74B-996B-D9052AB2D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463830"/>
            <a:ext cx="10515600" cy="1325563"/>
          </a:xfrm>
        </p:spPr>
        <p:txBody>
          <a:bodyPr>
            <a:noAutofit/>
          </a:bodyPr>
          <a:lstStyle/>
          <a:p>
            <a:r>
              <a:rPr lang="ar-SA" sz="7000" dirty="0"/>
              <a:t>المصادر والمراجع:</a:t>
            </a:r>
            <a:br>
              <a:rPr lang="ar-SA" sz="7000" dirty="0"/>
            </a:br>
            <a:r>
              <a:rPr lang="ar-SA" sz="7000" dirty="0"/>
              <a:t>. مؤسسه دبي لرعايه الأطفال</a:t>
            </a:r>
            <a:endParaRPr lang="ar-KW" sz="70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ED6A438-87EE-344B-ABFB-C75EC153C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908710"/>
            <a:ext cx="6677742" cy="3949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E2C90C2E-9CBD-3F43-BE88-69EB48321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743" y="2908708"/>
            <a:ext cx="5514256" cy="39492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96610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11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نسق Office</vt:lpstr>
      <vt:lpstr>الطالبة:ليلى علي سعد  الرقم الجامعي: 2191121887   </vt:lpstr>
      <vt:lpstr>ماهو العنف؟</vt:lpstr>
      <vt:lpstr>الاضطهاد ثلاث انواع :</vt:lpstr>
      <vt:lpstr>الاضطهاد الجسدي</vt:lpstr>
      <vt:lpstr>الاضطهاد النفسي</vt:lpstr>
      <vt:lpstr>تمرين لإصلاح الذات</vt:lpstr>
      <vt:lpstr>قاعده مهمه</vt:lpstr>
      <vt:lpstr>المصادر والمراجع:</vt:lpstr>
      <vt:lpstr>المصادر والمراجع:</vt:lpstr>
      <vt:lpstr>المصادر والمراجع:</vt:lpstr>
      <vt:lpstr>المصادر والمراجع: . مؤسسه دبي لرعايه الأطفال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الطالبة:ليلى علي سعد  الرقم الجامعي: 2191121887   </dc:title>
  <dc:creator>2191121887 Laila Alhdaib</dc:creator>
  <cp:lastModifiedBy>2191121887 Laila Alhdaib</cp:lastModifiedBy>
  <cp:revision>4</cp:revision>
  <dcterms:created xsi:type="dcterms:W3CDTF">2021-11-26T15:52:48Z</dcterms:created>
  <dcterms:modified xsi:type="dcterms:W3CDTF">2022-01-18T20:09:57Z</dcterms:modified>
</cp:coreProperties>
</file>