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9" r:id="rId11"/>
    <p:sldId id="263" r:id="rId12"/>
    <p:sldId id="265" r:id="rId13"/>
    <p:sldId id="264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012775-0D62-4471-8431-9FF7DFBC9EF8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A20FC5E-9BE6-4666-948C-4EDC90B4CD95}">
      <dgm:prSet/>
      <dgm:spPr/>
      <dgm:t>
        <a:bodyPr/>
        <a:lstStyle/>
        <a:p>
          <a:pPr rtl="1"/>
          <a:r>
            <a:rPr lang="ar-KW" dirty="0">
              <a:solidFill>
                <a:schemeClr val="bg1"/>
              </a:solidFill>
            </a:rPr>
            <a:t>لغة : الميل عن </a:t>
          </a:r>
          <a:r>
            <a:rPr lang="ar-KW">
              <a:solidFill>
                <a:schemeClr val="bg1"/>
              </a:solidFill>
            </a:rPr>
            <a:t>القصد </a:t>
          </a:r>
          <a:endParaRPr lang="en-US" dirty="0">
            <a:solidFill>
              <a:schemeClr val="bg1"/>
            </a:solidFill>
          </a:endParaRPr>
        </a:p>
      </dgm:t>
    </dgm:pt>
    <dgm:pt modelId="{E900BE58-F661-4B1C-9648-56B3963D2801}" type="parTrans" cxnId="{344CEB1F-E0FB-42DB-90A3-F441E32CC8BF}">
      <dgm:prSet/>
      <dgm:spPr/>
      <dgm:t>
        <a:bodyPr/>
        <a:lstStyle/>
        <a:p>
          <a:pPr rtl="1"/>
          <a:endParaRPr lang="en-US">
            <a:solidFill>
              <a:schemeClr val="bg1"/>
            </a:solidFill>
          </a:endParaRPr>
        </a:p>
      </dgm:t>
    </dgm:pt>
    <dgm:pt modelId="{3F8663CB-A597-4482-8113-91F3F33229EB}" type="sibTrans" cxnId="{344CEB1F-E0FB-42DB-90A3-F441E32CC8BF}">
      <dgm:prSet/>
      <dgm:spPr/>
      <dgm:t>
        <a:bodyPr/>
        <a:lstStyle/>
        <a:p>
          <a:pPr rtl="1"/>
          <a:endParaRPr lang="en-US">
            <a:solidFill>
              <a:schemeClr val="bg1"/>
            </a:solidFill>
          </a:endParaRPr>
        </a:p>
      </dgm:t>
    </dgm:pt>
    <dgm:pt modelId="{6977F184-1F32-4103-A86D-F1B2B2D4E285}">
      <dgm:prSet/>
      <dgm:spPr/>
      <dgm:t>
        <a:bodyPr/>
        <a:lstStyle/>
        <a:p>
          <a:pPr rtl="1"/>
          <a:r>
            <a:rPr lang="ar-KW" dirty="0">
              <a:solidFill>
                <a:schemeClr val="bg1"/>
              </a:solidFill>
            </a:rPr>
            <a:t>قال بن فارس اللام والحاء والدال أصل يدل على ميل عن </a:t>
          </a:r>
          <a:r>
            <a:rPr lang="ar-KW">
              <a:solidFill>
                <a:schemeClr val="bg1"/>
              </a:solidFill>
            </a:rPr>
            <a:t>استقامة </a:t>
          </a:r>
          <a:endParaRPr lang="en-US" dirty="0">
            <a:solidFill>
              <a:schemeClr val="bg1"/>
            </a:solidFill>
          </a:endParaRPr>
        </a:p>
      </dgm:t>
    </dgm:pt>
    <dgm:pt modelId="{92D99A80-0EB5-45F8-85D4-9C2CAD8F1325}" type="parTrans" cxnId="{167B98D9-7FC0-4B5F-B3C1-6D26EB0C49D8}">
      <dgm:prSet/>
      <dgm:spPr/>
      <dgm:t>
        <a:bodyPr/>
        <a:lstStyle/>
        <a:p>
          <a:pPr rtl="1"/>
          <a:endParaRPr lang="en-US">
            <a:solidFill>
              <a:schemeClr val="bg1"/>
            </a:solidFill>
          </a:endParaRPr>
        </a:p>
      </dgm:t>
    </dgm:pt>
    <dgm:pt modelId="{577E1CDC-742C-447F-AC60-A991B0BD741B}" type="sibTrans" cxnId="{167B98D9-7FC0-4B5F-B3C1-6D26EB0C49D8}">
      <dgm:prSet/>
      <dgm:spPr/>
      <dgm:t>
        <a:bodyPr/>
        <a:lstStyle/>
        <a:p>
          <a:pPr rtl="1"/>
          <a:endParaRPr lang="en-US">
            <a:solidFill>
              <a:schemeClr val="bg1"/>
            </a:solidFill>
          </a:endParaRPr>
        </a:p>
      </dgm:t>
    </dgm:pt>
    <dgm:pt modelId="{1DD2A716-64DD-4D53-A81D-A6E4292EA95E}">
      <dgm:prSet/>
      <dgm:spPr/>
      <dgm:t>
        <a:bodyPr/>
        <a:lstStyle/>
        <a:p>
          <a:pPr rtl="1"/>
          <a:r>
            <a:rPr lang="ar-KW" dirty="0">
              <a:solidFill>
                <a:schemeClr val="bg1"/>
              </a:solidFill>
            </a:rPr>
            <a:t>اصطلاحا : إنكار وجود الله </a:t>
          </a:r>
          <a:r>
            <a:rPr lang="ar-KW">
              <a:solidFill>
                <a:schemeClr val="bg1"/>
              </a:solidFill>
            </a:rPr>
            <a:t>تعالى </a:t>
          </a:r>
          <a:endParaRPr lang="en-US" dirty="0">
            <a:solidFill>
              <a:schemeClr val="bg1"/>
            </a:solidFill>
          </a:endParaRPr>
        </a:p>
      </dgm:t>
    </dgm:pt>
    <dgm:pt modelId="{F43AE295-F384-4A29-ABFA-71270B863AD9}" type="parTrans" cxnId="{FB915A44-C8A9-46F0-BF8D-B1A571DC5856}">
      <dgm:prSet/>
      <dgm:spPr/>
      <dgm:t>
        <a:bodyPr/>
        <a:lstStyle/>
        <a:p>
          <a:pPr rtl="1"/>
          <a:endParaRPr lang="en-US">
            <a:solidFill>
              <a:schemeClr val="bg1"/>
            </a:solidFill>
          </a:endParaRPr>
        </a:p>
      </dgm:t>
    </dgm:pt>
    <dgm:pt modelId="{45F975D7-8AEF-43E8-AACF-CAB0FC6BA165}" type="sibTrans" cxnId="{FB915A44-C8A9-46F0-BF8D-B1A571DC5856}">
      <dgm:prSet/>
      <dgm:spPr/>
      <dgm:t>
        <a:bodyPr/>
        <a:lstStyle/>
        <a:p>
          <a:pPr rtl="1"/>
          <a:endParaRPr lang="en-US">
            <a:solidFill>
              <a:schemeClr val="bg1"/>
            </a:solidFill>
          </a:endParaRPr>
        </a:p>
      </dgm:t>
    </dgm:pt>
    <dgm:pt modelId="{BCFB653E-B54F-43D9-A1F4-E2C44F1E92F9}" type="pres">
      <dgm:prSet presAssocID="{D0012775-0D62-4471-8431-9FF7DFBC9EF8}" presName="outerComposite" presStyleCnt="0">
        <dgm:presLayoutVars>
          <dgm:chMax val="5"/>
          <dgm:dir/>
          <dgm:resizeHandles val="exact"/>
        </dgm:presLayoutVars>
      </dgm:prSet>
      <dgm:spPr/>
    </dgm:pt>
    <dgm:pt modelId="{291E1DA6-D83A-4EBC-B55A-BD3BD194E2E8}" type="pres">
      <dgm:prSet presAssocID="{D0012775-0D62-4471-8431-9FF7DFBC9EF8}" presName="dummyMaxCanvas" presStyleCnt="0">
        <dgm:presLayoutVars/>
      </dgm:prSet>
      <dgm:spPr/>
    </dgm:pt>
    <dgm:pt modelId="{FFDB2EFA-DC21-4AC6-97C4-4A73BD850D61}" type="pres">
      <dgm:prSet presAssocID="{D0012775-0D62-4471-8431-9FF7DFBC9EF8}" presName="ThreeNodes_1" presStyleLbl="node1" presStyleIdx="0" presStyleCnt="3">
        <dgm:presLayoutVars>
          <dgm:bulletEnabled val="1"/>
        </dgm:presLayoutVars>
      </dgm:prSet>
      <dgm:spPr/>
    </dgm:pt>
    <dgm:pt modelId="{F644E311-0FDE-4127-B2F6-F5945BCA6055}" type="pres">
      <dgm:prSet presAssocID="{D0012775-0D62-4471-8431-9FF7DFBC9EF8}" presName="ThreeNodes_2" presStyleLbl="node1" presStyleIdx="1" presStyleCnt="3">
        <dgm:presLayoutVars>
          <dgm:bulletEnabled val="1"/>
        </dgm:presLayoutVars>
      </dgm:prSet>
      <dgm:spPr/>
    </dgm:pt>
    <dgm:pt modelId="{7EA22096-A4F3-4A38-9350-E9736F08B835}" type="pres">
      <dgm:prSet presAssocID="{D0012775-0D62-4471-8431-9FF7DFBC9EF8}" presName="ThreeNodes_3" presStyleLbl="node1" presStyleIdx="2" presStyleCnt="3">
        <dgm:presLayoutVars>
          <dgm:bulletEnabled val="1"/>
        </dgm:presLayoutVars>
      </dgm:prSet>
      <dgm:spPr/>
    </dgm:pt>
    <dgm:pt modelId="{2BB5413E-B424-496C-8342-35A983E0FD6E}" type="pres">
      <dgm:prSet presAssocID="{D0012775-0D62-4471-8431-9FF7DFBC9EF8}" presName="ThreeConn_1-2" presStyleLbl="fgAccFollowNode1" presStyleIdx="0" presStyleCnt="2">
        <dgm:presLayoutVars>
          <dgm:bulletEnabled val="1"/>
        </dgm:presLayoutVars>
      </dgm:prSet>
      <dgm:spPr/>
    </dgm:pt>
    <dgm:pt modelId="{D4E4FE3C-29B9-4682-83A0-69D112C21741}" type="pres">
      <dgm:prSet presAssocID="{D0012775-0D62-4471-8431-9FF7DFBC9EF8}" presName="ThreeConn_2-3" presStyleLbl="fgAccFollowNode1" presStyleIdx="1" presStyleCnt="2">
        <dgm:presLayoutVars>
          <dgm:bulletEnabled val="1"/>
        </dgm:presLayoutVars>
      </dgm:prSet>
      <dgm:spPr/>
    </dgm:pt>
    <dgm:pt modelId="{DD7659B7-52AB-4489-A29B-E242B922A193}" type="pres">
      <dgm:prSet presAssocID="{D0012775-0D62-4471-8431-9FF7DFBC9EF8}" presName="ThreeNodes_1_text" presStyleLbl="node1" presStyleIdx="2" presStyleCnt="3">
        <dgm:presLayoutVars>
          <dgm:bulletEnabled val="1"/>
        </dgm:presLayoutVars>
      </dgm:prSet>
      <dgm:spPr/>
    </dgm:pt>
    <dgm:pt modelId="{C1BF7C75-B8B3-49BC-9AD7-E8C9545E39F4}" type="pres">
      <dgm:prSet presAssocID="{D0012775-0D62-4471-8431-9FF7DFBC9EF8}" presName="ThreeNodes_2_text" presStyleLbl="node1" presStyleIdx="2" presStyleCnt="3">
        <dgm:presLayoutVars>
          <dgm:bulletEnabled val="1"/>
        </dgm:presLayoutVars>
      </dgm:prSet>
      <dgm:spPr/>
    </dgm:pt>
    <dgm:pt modelId="{C4A31857-B6D9-4110-9D47-9589FFE8DE05}" type="pres">
      <dgm:prSet presAssocID="{D0012775-0D62-4471-8431-9FF7DFBC9EF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44CEB1F-E0FB-42DB-90A3-F441E32CC8BF}" srcId="{D0012775-0D62-4471-8431-9FF7DFBC9EF8}" destId="{4A20FC5E-9BE6-4666-948C-4EDC90B4CD95}" srcOrd="0" destOrd="0" parTransId="{E900BE58-F661-4B1C-9648-56B3963D2801}" sibTransId="{3F8663CB-A597-4482-8113-91F3F33229EB}"/>
    <dgm:cxn modelId="{ACCFA334-A4E5-4469-B54D-B5B4D0924B03}" type="presOf" srcId="{1DD2A716-64DD-4D53-A81D-A6E4292EA95E}" destId="{7EA22096-A4F3-4A38-9350-E9736F08B835}" srcOrd="0" destOrd="0" presId="urn:microsoft.com/office/officeart/2005/8/layout/vProcess5"/>
    <dgm:cxn modelId="{1904DE43-0C17-468F-B8D9-9881A85A82AA}" type="presOf" srcId="{3F8663CB-A597-4482-8113-91F3F33229EB}" destId="{2BB5413E-B424-496C-8342-35A983E0FD6E}" srcOrd="0" destOrd="0" presId="urn:microsoft.com/office/officeart/2005/8/layout/vProcess5"/>
    <dgm:cxn modelId="{FB915A44-C8A9-46F0-BF8D-B1A571DC5856}" srcId="{D0012775-0D62-4471-8431-9FF7DFBC9EF8}" destId="{1DD2A716-64DD-4D53-A81D-A6E4292EA95E}" srcOrd="2" destOrd="0" parTransId="{F43AE295-F384-4A29-ABFA-71270B863AD9}" sibTransId="{45F975D7-8AEF-43E8-AACF-CAB0FC6BA165}"/>
    <dgm:cxn modelId="{FFBE515D-0DF9-4360-BAA1-F6BCE5620277}" type="presOf" srcId="{D0012775-0D62-4471-8431-9FF7DFBC9EF8}" destId="{BCFB653E-B54F-43D9-A1F4-E2C44F1E92F9}" srcOrd="0" destOrd="0" presId="urn:microsoft.com/office/officeart/2005/8/layout/vProcess5"/>
    <dgm:cxn modelId="{4388AD94-5AFB-47AE-B65D-CCF71D12F353}" type="presOf" srcId="{4A20FC5E-9BE6-4666-948C-4EDC90B4CD95}" destId="{DD7659B7-52AB-4489-A29B-E242B922A193}" srcOrd="1" destOrd="0" presId="urn:microsoft.com/office/officeart/2005/8/layout/vProcess5"/>
    <dgm:cxn modelId="{AB6A14A1-F5C5-4A9A-8E21-44948E8FF336}" type="presOf" srcId="{1DD2A716-64DD-4D53-A81D-A6E4292EA95E}" destId="{C4A31857-B6D9-4110-9D47-9589FFE8DE05}" srcOrd="1" destOrd="0" presId="urn:microsoft.com/office/officeart/2005/8/layout/vProcess5"/>
    <dgm:cxn modelId="{54E109C1-52C7-464A-ADB8-133CD85BA3F2}" type="presOf" srcId="{4A20FC5E-9BE6-4666-948C-4EDC90B4CD95}" destId="{FFDB2EFA-DC21-4AC6-97C4-4A73BD850D61}" srcOrd="0" destOrd="0" presId="urn:microsoft.com/office/officeart/2005/8/layout/vProcess5"/>
    <dgm:cxn modelId="{807A70C4-8C96-4FE1-BC2C-9A6D1FFA4B2F}" type="presOf" srcId="{6977F184-1F32-4103-A86D-F1B2B2D4E285}" destId="{F644E311-0FDE-4127-B2F6-F5945BCA6055}" srcOrd="0" destOrd="0" presId="urn:microsoft.com/office/officeart/2005/8/layout/vProcess5"/>
    <dgm:cxn modelId="{051CD1D2-0DC2-4875-995F-D05772159A80}" type="presOf" srcId="{6977F184-1F32-4103-A86D-F1B2B2D4E285}" destId="{C1BF7C75-B8B3-49BC-9AD7-E8C9545E39F4}" srcOrd="1" destOrd="0" presId="urn:microsoft.com/office/officeart/2005/8/layout/vProcess5"/>
    <dgm:cxn modelId="{167B98D9-7FC0-4B5F-B3C1-6D26EB0C49D8}" srcId="{D0012775-0D62-4471-8431-9FF7DFBC9EF8}" destId="{6977F184-1F32-4103-A86D-F1B2B2D4E285}" srcOrd="1" destOrd="0" parTransId="{92D99A80-0EB5-45F8-85D4-9C2CAD8F1325}" sibTransId="{577E1CDC-742C-447F-AC60-A991B0BD741B}"/>
    <dgm:cxn modelId="{7956C6FF-99E2-4DB0-BF4C-5FF0BA693B54}" type="presOf" srcId="{577E1CDC-742C-447F-AC60-A991B0BD741B}" destId="{D4E4FE3C-29B9-4682-83A0-69D112C21741}" srcOrd="0" destOrd="0" presId="urn:microsoft.com/office/officeart/2005/8/layout/vProcess5"/>
    <dgm:cxn modelId="{41128AFF-DD83-4F08-9E4B-E2636C997A1B}" type="presParOf" srcId="{BCFB653E-B54F-43D9-A1F4-E2C44F1E92F9}" destId="{291E1DA6-D83A-4EBC-B55A-BD3BD194E2E8}" srcOrd="0" destOrd="0" presId="urn:microsoft.com/office/officeart/2005/8/layout/vProcess5"/>
    <dgm:cxn modelId="{7B1B5AA4-A436-426D-97B1-55C15187F109}" type="presParOf" srcId="{BCFB653E-B54F-43D9-A1F4-E2C44F1E92F9}" destId="{FFDB2EFA-DC21-4AC6-97C4-4A73BD850D61}" srcOrd="1" destOrd="0" presId="urn:microsoft.com/office/officeart/2005/8/layout/vProcess5"/>
    <dgm:cxn modelId="{397619AE-F766-4BCF-B7EA-D41AF4B1B4EB}" type="presParOf" srcId="{BCFB653E-B54F-43D9-A1F4-E2C44F1E92F9}" destId="{F644E311-0FDE-4127-B2F6-F5945BCA6055}" srcOrd="2" destOrd="0" presId="urn:microsoft.com/office/officeart/2005/8/layout/vProcess5"/>
    <dgm:cxn modelId="{9785584F-655A-4281-8DA6-9AA619B4DE1D}" type="presParOf" srcId="{BCFB653E-B54F-43D9-A1F4-E2C44F1E92F9}" destId="{7EA22096-A4F3-4A38-9350-E9736F08B835}" srcOrd="3" destOrd="0" presId="urn:microsoft.com/office/officeart/2005/8/layout/vProcess5"/>
    <dgm:cxn modelId="{3C24226C-F5CC-41D3-90D6-F85EC700B338}" type="presParOf" srcId="{BCFB653E-B54F-43D9-A1F4-E2C44F1E92F9}" destId="{2BB5413E-B424-496C-8342-35A983E0FD6E}" srcOrd="4" destOrd="0" presId="urn:microsoft.com/office/officeart/2005/8/layout/vProcess5"/>
    <dgm:cxn modelId="{F9E8D9B2-AD85-4894-93E5-D7BDEFCA5CBB}" type="presParOf" srcId="{BCFB653E-B54F-43D9-A1F4-E2C44F1E92F9}" destId="{D4E4FE3C-29B9-4682-83A0-69D112C21741}" srcOrd="5" destOrd="0" presId="urn:microsoft.com/office/officeart/2005/8/layout/vProcess5"/>
    <dgm:cxn modelId="{9E0AAA17-43A0-4624-8D6C-CBD21CBC0889}" type="presParOf" srcId="{BCFB653E-B54F-43D9-A1F4-E2C44F1E92F9}" destId="{DD7659B7-52AB-4489-A29B-E242B922A193}" srcOrd="6" destOrd="0" presId="urn:microsoft.com/office/officeart/2005/8/layout/vProcess5"/>
    <dgm:cxn modelId="{D8249648-22DD-49FB-A5FF-FC5CDBB0E239}" type="presParOf" srcId="{BCFB653E-B54F-43D9-A1F4-E2C44F1E92F9}" destId="{C1BF7C75-B8B3-49BC-9AD7-E8C9545E39F4}" srcOrd="7" destOrd="0" presId="urn:microsoft.com/office/officeart/2005/8/layout/vProcess5"/>
    <dgm:cxn modelId="{3EFF943C-803D-45E2-AC63-290965A4BABD}" type="presParOf" srcId="{BCFB653E-B54F-43D9-A1F4-E2C44F1E92F9}" destId="{C4A31857-B6D9-4110-9D47-9589FFE8DE0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DBF854-D80F-4CDE-9695-38B187F8ED35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D85E3EB-FB81-4750-8B84-F22BDEFF0232}">
      <dgm:prSet custT="1"/>
      <dgm:spPr/>
      <dgm:t>
        <a:bodyPr/>
        <a:lstStyle/>
        <a:p>
          <a:pPr rtl="1"/>
          <a:r>
            <a:rPr lang="ar-KW" sz="2400" b="1" i="0" dirty="0">
              <a:solidFill>
                <a:schemeClr val="bg1"/>
              </a:solidFill>
            </a:rPr>
            <a:t>الكتب الإلحادية :  </a:t>
          </a:r>
          <a:r>
            <a:rPr lang="ar-KW" sz="2400" b="0" i="0" dirty="0">
              <a:solidFill>
                <a:schemeClr val="bg1"/>
              </a:solidFill>
            </a:rPr>
            <a:t>التي تباع وتنشر عن طريق شبكة الانترنت وقد لا تكون داعية بشكل مباشر للإلحاد </a:t>
          </a:r>
          <a:endParaRPr lang="en-US" sz="2400" dirty="0">
            <a:solidFill>
              <a:schemeClr val="bg1"/>
            </a:solidFill>
          </a:endParaRPr>
        </a:p>
      </dgm:t>
    </dgm:pt>
    <dgm:pt modelId="{0B6CE3EF-FF06-4E9A-95FD-75C8A164EF73}" type="parTrans" cxnId="{C28EF10C-4598-4F44-99C1-E7D42A70F0D4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141FA4D2-BCE8-4782-AD0A-B0B7CB339FB3}" type="sibTrans" cxnId="{C28EF10C-4598-4F44-99C1-E7D42A70F0D4}">
      <dgm:prSet custT="1"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6613CBA4-5B7F-4AD9-82FB-BDC0900EEE00}">
      <dgm:prSet custT="1"/>
      <dgm:spPr/>
      <dgm:t>
        <a:bodyPr/>
        <a:lstStyle/>
        <a:p>
          <a:pPr rtl="1"/>
          <a:r>
            <a:rPr lang="ar-KW" sz="2400" b="1" i="0" dirty="0">
              <a:solidFill>
                <a:schemeClr val="bg1"/>
              </a:solidFill>
            </a:rPr>
            <a:t>القنوات الفضائية </a:t>
          </a:r>
          <a:r>
            <a:rPr lang="ar-KW" sz="2400" b="0" i="0" dirty="0">
              <a:solidFill>
                <a:schemeClr val="bg1"/>
              </a:solidFill>
            </a:rPr>
            <a:t>: من خلال عرض مفاهيم إلحادية واضحة أو مبطنة </a:t>
          </a:r>
          <a:endParaRPr lang="en-US" sz="2400" dirty="0">
            <a:solidFill>
              <a:schemeClr val="bg1"/>
            </a:solidFill>
          </a:endParaRPr>
        </a:p>
      </dgm:t>
    </dgm:pt>
    <dgm:pt modelId="{B491DA61-5121-48BE-A81F-CE4B945A6A2B}" type="parTrans" cxnId="{B704BA67-2C8F-4703-A75A-0421AD12E171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45B0030D-504E-4C8A-B869-082AEE56DBB7}" type="sibTrans" cxnId="{B704BA67-2C8F-4703-A75A-0421AD12E171}">
      <dgm:prSet custT="1"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B7B87311-02E5-4DAF-BDF6-BD01BB4FEF4E}">
      <dgm:prSet custT="1"/>
      <dgm:spPr/>
      <dgm:t>
        <a:bodyPr/>
        <a:lstStyle/>
        <a:p>
          <a:pPr rtl="1"/>
          <a:r>
            <a:rPr lang="ar-KW" sz="2400" b="1" i="0" dirty="0">
              <a:solidFill>
                <a:schemeClr val="bg1"/>
              </a:solidFill>
            </a:rPr>
            <a:t>شبكات التواصل الاجتماعي </a:t>
          </a:r>
          <a:r>
            <a:rPr lang="ar-KW" sz="2400" b="0" i="0" dirty="0">
              <a:solidFill>
                <a:schemeClr val="bg1"/>
              </a:solidFill>
            </a:rPr>
            <a:t>مثل تويتر و فيسبوك وغيرها </a:t>
          </a:r>
          <a:endParaRPr lang="en-US" sz="2400" dirty="0">
            <a:solidFill>
              <a:schemeClr val="bg1"/>
            </a:solidFill>
          </a:endParaRPr>
        </a:p>
      </dgm:t>
    </dgm:pt>
    <dgm:pt modelId="{F142FDF2-C3E9-427C-BF17-8151311A2D1C}" type="parTrans" cxnId="{2A8DC264-D8A2-4EEE-A3A2-3B24CD93D94C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58562575-7518-47B0-9FD1-6BDB3D13A46E}" type="sibTrans" cxnId="{2A8DC264-D8A2-4EEE-A3A2-3B24CD93D94C}">
      <dgm:prSet custT="1"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33F895FD-CC6C-4728-9644-068CDEAFCD2F}">
      <dgm:prSet custT="1"/>
      <dgm:spPr/>
      <dgm:t>
        <a:bodyPr/>
        <a:lstStyle/>
        <a:p>
          <a:pPr rtl="1"/>
          <a:r>
            <a:rPr lang="ar-KW" sz="2400" b="1" i="0" dirty="0">
              <a:solidFill>
                <a:schemeClr val="bg1"/>
              </a:solidFill>
            </a:rPr>
            <a:t>مواقع تبادل ونشر المقاطع المرئية </a:t>
          </a:r>
          <a:r>
            <a:rPr lang="ar-KW" sz="2400" b="0" i="0" dirty="0">
              <a:solidFill>
                <a:schemeClr val="bg1"/>
              </a:solidFill>
            </a:rPr>
            <a:t>مثل اليوتيوب </a:t>
          </a:r>
          <a:endParaRPr lang="en-US" sz="2400" dirty="0">
            <a:solidFill>
              <a:schemeClr val="bg1"/>
            </a:solidFill>
          </a:endParaRPr>
        </a:p>
      </dgm:t>
    </dgm:pt>
    <dgm:pt modelId="{31C40FFB-3CA7-49E2-B612-52A088A9DD2A}" type="parTrans" cxnId="{17E8FD07-862C-4934-9E58-7D7F550C787C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A18D0E5D-456D-43C0-AF97-CA9614F7C3EB}" type="sibTrans" cxnId="{17E8FD07-862C-4934-9E58-7D7F550C787C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C6F685B8-5BCC-48BF-BC69-607F55914B37}" type="pres">
      <dgm:prSet presAssocID="{25DBF854-D80F-4CDE-9695-38B187F8ED35}" presName="outerComposite" presStyleCnt="0">
        <dgm:presLayoutVars>
          <dgm:chMax val="5"/>
          <dgm:dir/>
          <dgm:resizeHandles val="exact"/>
        </dgm:presLayoutVars>
      </dgm:prSet>
      <dgm:spPr/>
    </dgm:pt>
    <dgm:pt modelId="{067DEDAF-ABF4-4D68-B549-02A718A33465}" type="pres">
      <dgm:prSet presAssocID="{25DBF854-D80F-4CDE-9695-38B187F8ED35}" presName="dummyMaxCanvas" presStyleCnt="0">
        <dgm:presLayoutVars/>
      </dgm:prSet>
      <dgm:spPr/>
    </dgm:pt>
    <dgm:pt modelId="{894E39FC-DAB2-44CF-91A0-8BE123188038}" type="pres">
      <dgm:prSet presAssocID="{25DBF854-D80F-4CDE-9695-38B187F8ED35}" presName="FourNodes_1" presStyleLbl="node1" presStyleIdx="0" presStyleCnt="4">
        <dgm:presLayoutVars>
          <dgm:bulletEnabled val="1"/>
        </dgm:presLayoutVars>
      </dgm:prSet>
      <dgm:spPr/>
    </dgm:pt>
    <dgm:pt modelId="{BB6DBEEF-9927-4D11-9B9F-85C42DE1552F}" type="pres">
      <dgm:prSet presAssocID="{25DBF854-D80F-4CDE-9695-38B187F8ED35}" presName="FourNodes_2" presStyleLbl="node1" presStyleIdx="1" presStyleCnt="4">
        <dgm:presLayoutVars>
          <dgm:bulletEnabled val="1"/>
        </dgm:presLayoutVars>
      </dgm:prSet>
      <dgm:spPr/>
    </dgm:pt>
    <dgm:pt modelId="{5206B5A3-9EA4-46C5-B772-AA6D7717409A}" type="pres">
      <dgm:prSet presAssocID="{25DBF854-D80F-4CDE-9695-38B187F8ED35}" presName="FourNodes_3" presStyleLbl="node1" presStyleIdx="2" presStyleCnt="4">
        <dgm:presLayoutVars>
          <dgm:bulletEnabled val="1"/>
        </dgm:presLayoutVars>
      </dgm:prSet>
      <dgm:spPr/>
    </dgm:pt>
    <dgm:pt modelId="{6C8B3CD2-2398-4CD8-BA27-2E2037A2F9F4}" type="pres">
      <dgm:prSet presAssocID="{25DBF854-D80F-4CDE-9695-38B187F8ED35}" presName="FourNodes_4" presStyleLbl="node1" presStyleIdx="3" presStyleCnt="4">
        <dgm:presLayoutVars>
          <dgm:bulletEnabled val="1"/>
        </dgm:presLayoutVars>
      </dgm:prSet>
      <dgm:spPr/>
    </dgm:pt>
    <dgm:pt modelId="{2845E5AE-6AD5-4AD5-9CB9-5EE288C39B61}" type="pres">
      <dgm:prSet presAssocID="{25DBF854-D80F-4CDE-9695-38B187F8ED35}" presName="FourConn_1-2" presStyleLbl="fgAccFollowNode1" presStyleIdx="0" presStyleCnt="3">
        <dgm:presLayoutVars>
          <dgm:bulletEnabled val="1"/>
        </dgm:presLayoutVars>
      </dgm:prSet>
      <dgm:spPr/>
    </dgm:pt>
    <dgm:pt modelId="{5B2E6E22-429F-4A60-9850-BF4CD37FE80E}" type="pres">
      <dgm:prSet presAssocID="{25DBF854-D80F-4CDE-9695-38B187F8ED35}" presName="FourConn_2-3" presStyleLbl="fgAccFollowNode1" presStyleIdx="1" presStyleCnt="3">
        <dgm:presLayoutVars>
          <dgm:bulletEnabled val="1"/>
        </dgm:presLayoutVars>
      </dgm:prSet>
      <dgm:spPr/>
    </dgm:pt>
    <dgm:pt modelId="{B02448EC-52F2-4C6B-B37B-830B8756B367}" type="pres">
      <dgm:prSet presAssocID="{25DBF854-D80F-4CDE-9695-38B187F8ED35}" presName="FourConn_3-4" presStyleLbl="fgAccFollowNode1" presStyleIdx="2" presStyleCnt="3">
        <dgm:presLayoutVars>
          <dgm:bulletEnabled val="1"/>
        </dgm:presLayoutVars>
      </dgm:prSet>
      <dgm:spPr/>
    </dgm:pt>
    <dgm:pt modelId="{EBB6B6CF-3F96-44F5-8A74-1207249EE576}" type="pres">
      <dgm:prSet presAssocID="{25DBF854-D80F-4CDE-9695-38B187F8ED35}" presName="FourNodes_1_text" presStyleLbl="node1" presStyleIdx="3" presStyleCnt="4">
        <dgm:presLayoutVars>
          <dgm:bulletEnabled val="1"/>
        </dgm:presLayoutVars>
      </dgm:prSet>
      <dgm:spPr/>
    </dgm:pt>
    <dgm:pt modelId="{D70D794B-1E16-4B55-82EF-54BFD25EC2C8}" type="pres">
      <dgm:prSet presAssocID="{25DBF854-D80F-4CDE-9695-38B187F8ED35}" presName="FourNodes_2_text" presStyleLbl="node1" presStyleIdx="3" presStyleCnt="4">
        <dgm:presLayoutVars>
          <dgm:bulletEnabled val="1"/>
        </dgm:presLayoutVars>
      </dgm:prSet>
      <dgm:spPr/>
    </dgm:pt>
    <dgm:pt modelId="{EC2242ED-221D-4CCD-B0EA-62E3E4728956}" type="pres">
      <dgm:prSet presAssocID="{25DBF854-D80F-4CDE-9695-38B187F8ED35}" presName="FourNodes_3_text" presStyleLbl="node1" presStyleIdx="3" presStyleCnt="4">
        <dgm:presLayoutVars>
          <dgm:bulletEnabled val="1"/>
        </dgm:presLayoutVars>
      </dgm:prSet>
      <dgm:spPr/>
    </dgm:pt>
    <dgm:pt modelId="{CBD0F2F7-04F9-461B-B979-B0AA6C39AF4D}" type="pres">
      <dgm:prSet presAssocID="{25DBF854-D80F-4CDE-9695-38B187F8ED3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7E8FD07-862C-4934-9E58-7D7F550C787C}" srcId="{25DBF854-D80F-4CDE-9695-38B187F8ED35}" destId="{33F895FD-CC6C-4728-9644-068CDEAFCD2F}" srcOrd="3" destOrd="0" parTransId="{31C40FFB-3CA7-49E2-B612-52A088A9DD2A}" sibTransId="{A18D0E5D-456D-43C0-AF97-CA9614F7C3EB}"/>
    <dgm:cxn modelId="{C28EF10C-4598-4F44-99C1-E7D42A70F0D4}" srcId="{25DBF854-D80F-4CDE-9695-38B187F8ED35}" destId="{0D85E3EB-FB81-4750-8B84-F22BDEFF0232}" srcOrd="0" destOrd="0" parTransId="{0B6CE3EF-FF06-4E9A-95FD-75C8A164EF73}" sibTransId="{141FA4D2-BCE8-4782-AD0A-B0B7CB339FB3}"/>
    <dgm:cxn modelId="{E04A0518-7732-4E1B-97F2-1E513F15A637}" type="presOf" srcId="{0D85E3EB-FB81-4750-8B84-F22BDEFF0232}" destId="{EBB6B6CF-3F96-44F5-8A74-1207249EE576}" srcOrd="1" destOrd="0" presId="urn:microsoft.com/office/officeart/2005/8/layout/vProcess5"/>
    <dgm:cxn modelId="{89960921-8415-4667-A914-2D442573F0BC}" type="presOf" srcId="{58562575-7518-47B0-9FD1-6BDB3D13A46E}" destId="{B02448EC-52F2-4C6B-B37B-830B8756B367}" srcOrd="0" destOrd="0" presId="urn:microsoft.com/office/officeart/2005/8/layout/vProcess5"/>
    <dgm:cxn modelId="{ABE75C4B-455D-4949-9AF0-487C072D7425}" type="presOf" srcId="{6613CBA4-5B7F-4AD9-82FB-BDC0900EEE00}" destId="{D70D794B-1E16-4B55-82EF-54BFD25EC2C8}" srcOrd="1" destOrd="0" presId="urn:microsoft.com/office/officeart/2005/8/layout/vProcess5"/>
    <dgm:cxn modelId="{6D4B4D50-5D08-491E-A71C-AA34DA545D30}" type="presOf" srcId="{0D85E3EB-FB81-4750-8B84-F22BDEFF0232}" destId="{894E39FC-DAB2-44CF-91A0-8BE123188038}" srcOrd="0" destOrd="0" presId="urn:microsoft.com/office/officeart/2005/8/layout/vProcess5"/>
    <dgm:cxn modelId="{2A8DC264-D8A2-4EEE-A3A2-3B24CD93D94C}" srcId="{25DBF854-D80F-4CDE-9695-38B187F8ED35}" destId="{B7B87311-02E5-4DAF-BDF6-BD01BB4FEF4E}" srcOrd="2" destOrd="0" parTransId="{F142FDF2-C3E9-427C-BF17-8151311A2D1C}" sibTransId="{58562575-7518-47B0-9FD1-6BDB3D13A46E}"/>
    <dgm:cxn modelId="{B704BA67-2C8F-4703-A75A-0421AD12E171}" srcId="{25DBF854-D80F-4CDE-9695-38B187F8ED35}" destId="{6613CBA4-5B7F-4AD9-82FB-BDC0900EEE00}" srcOrd="1" destOrd="0" parTransId="{B491DA61-5121-48BE-A81F-CE4B945A6A2B}" sibTransId="{45B0030D-504E-4C8A-B869-082AEE56DBB7}"/>
    <dgm:cxn modelId="{C1E61969-4E3C-41D4-B480-F3D9E508A5E1}" type="presOf" srcId="{B7B87311-02E5-4DAF-BDF6-BD01BB4FEF4E}" destId="{EC2242ED-221D-4CCD-B0EA-62E3E4728956}" srcOrd="1" destOrd="0" presId="urn:microsoft.com/office/officeart/2005/8/layout/vProcess5"/>
    <dgm:cxn modelId="{27B97B76-5DF6-4B4C-AE24-1B891623D434}" type="presOf" srcId="{33F895FD-CC6C-4728-9644-068CDEAFCD2F}" destId="{CBD0F2F7-04F9-461B-B979-B0AA6C39AF4D}" srcOrd="1" destOrd="0" presId="urn:microsoft.com/office/officeart/2005/8/layout/vProcess5"/>
    <dgm:cxn modelId="{BEF2EE90-22B2-4FAA-90EB-490FC2F3C424}" type="presOf" srcId="{25DBF854-D80F-4CDE-9695-38B187F8ED35}" destId="{C6F685B8-5BCC-48BF-BC69-607F55914B37}" srcOrd="0" destOrd="0" presId="urn:microsoft.com/office/officeart/2005/8/layout/vProcess5"/>
    <dgm:cxn modelId="{C7217F9D-AAD8-4374-86A4-94528135AB17}" type="presOf" srcId="{45B0030D-504E-4C8A-B869-082AEE56DBB7}" destId="{5B2E6E22-429F-4A60-9850-BF4CD37FE80E}" srcOrd="0" destOrd="0" presId="urn:microsoft.com/office/officeart/2005/8/layout/vProcess5"/>
    <dgm:cxn modelId="{DA1950A4-DB76-4F44-8855-434342B9A7A1}" type="presOf" srcId="{33F895FD-CC6C-4728-9644-068CDEAFCD2F}" destId="{6C8B3CD2-2398-4CD8-BA27-2E2037A2F9F4}" srcOrd="0" destOrd="0" presId="urn:microsoft.com/office/officeart/2005/8/layout/vProcess5"/>
    <dgm:cxn modelId="{447D90AA-4E97-4716-A8C5-ED554AF0049D}" type="presOf" srcId="{B7B87311-02E5-4DAF-BDF6-BD01BB4FEF4E}" destId="{5206B5A3-9EA4-46C5-B772-AA6D7717409A}" srcOrd="0" destOrd="0" presId="urn:microsoft.com/office/officeart/2005/8/layout/vProcess5"/>
    <dgm:cxn modelId="{C1FEDBCF-031E-4DD2-995B-1440CE37C5AC}" type="presOf" srcId="{6613CBA4-5B7F-4AD9-82FB-BDC0900EEE00}" destId="{BB6DBEEF-9927-4D11-9B9F-85C42DE1552F}" srcOrd="0" destOrd="0" presId="urn:microsoft.com/office/officeart/2005/8/layout/vProcess5"/>
    <dgm:cxn modelId="{23BA88EF-38C4-4D14-9132-F3C317B7D548}" type="presOf" srcId="{141FA4D2-BCE8-4782-AD0A-B0B7CB339FB3}" destId="{2845E5AE-6AD5-4AD5-9CB9-5EE288C39B61}" srcOrd="0" destOrd="0" presId="urn:microsoft.com/office/officeart/2005/8/layout/vProcess5"/>
    <dgm:cxn modelId="{49F3FD9A-2090-4BDC-997D-875215E5B73B}" type="presParOf" srcId="{C6F685B8-5BCC-48BF-BC69-607F55914B37}" destId="{067DEDAF-ABF4-4D68-B549-02A718A33465}" srcOrd="0" destOrd="0" presId="urn:microsoft.com/office/officeart/2005/8/layout/vProcess5"/>
    <dgm:cxn modelId="{081B544E-568B-4EA2-8150-15717C50127A}" type="presParOf" srcId="{C6F685B8-5BCC-48BF-BC69-607F55914B37}" destId="{894E39FC-DAB2-44CF-91A0-8BE123188038}" srcOrd="1" destOrd="0" presId="urn:microsoft.com/office/officeart/2005/8/layout/vProcess5"/>
    <dgm:cxn modelId="{1C7BDFC7-AF23-4B8A-A89D-9FCD7FDD669B}" type="presParOf" srcId="{C6F685B8-5BCC-48BF-BC69-607F55914B37}" destId="{BB6DBEEF-9927-4D11-9B9F-85C42DE1552F}" srcOrd="2" destOrd="0" presId="urn:microsoft.com/office/officeart/2005/8/layout/vProcess5"/>
    <dgm:cxn modelId="{9EEE3436-2665-4C5F-8B42-7B468A23DD20}" type="presParOf" srcId="{C6F685B8-5BCC-48BF-BC69-607F55914B37}" destId="{5206B5A3-9EA4-46C5-B772-AA6D7717409A}" srcOrd="3" destOrd="0" presId="urn:microsoft.com/office/officeart/2005/8/layout/vProcess5"/>
    <dgm:cxn modelId="{BDCC52BE-9A01-4DFA-B16E-765F8AAD3139}" type="presParOf" srcId="{C6F685B8-5BCC-48BF-BC69-607F55914B37}" destId="{6C8B3CD2-2398-4CD8-BA27-2E2037A2F9F4}" srcOrd="4" destOrd="0" presId="urn:microsoft.com/office/officeart/2005/8/layout/vProcess5"/>
    <dgm:cxn modelId="{6E1F5FED-1A92-4D4B-B9D7-5B231FD1C8D8}" type="presParOf" srcId="{C6F685B8-5BCC-48BF-BC69-607F55914B37}" destId="{2845E5AE-6AD5-4AD5-9CB9-5EE288C39B61}" srcOrd="5" destOrd="0" presId="urn:microsoft.com/office/officeart/2005/8/layout/vProcess5"/>
    <dgm:cxn modelId="{A1C97DE2-52FC-41D1-829C-0941E4A5086D}" type="presParOf" srcId="{C6F685B8-5BCC-48BF-BC69-607F55914B37}" destId="{5B2E6E22-429F-4A60-9850-BF4CD37FE80E}" srcOrd="6" destOrd="0" presId="urn:microsoft.com/office/officeart/2005/8/layout/vProcess5"/>
    <dgm:cxn modelId="{1379FD3A-0964-4141-AAC4-6EBAEFBD7EF2}" type="presParOf" srcId="{C6F685B8-5BCC-48BF-BC69-607F55914B37}" destId="{B02448EC-52F2-4C6B-B37B-830B8756B367}" srcOrd="7" destOrd="0" presId="urn:microsoft.com/office/officeart/2005/8/layout/vProcess5"/>
    <dgm:cxn modelId="{4B4EDE78-412E-4211-AFA7-84B99A30D225}" type="presParOf" srcId="{C6F685B8-5BCC-48BF-BC69-607F55914B37}" destId="{EBB6B6CF-3F96-44F5-8A74-1207249EE576}" srcOrd="8" destOrd="0" presId="urn:microsoft.com/office/officeart/2005/8/layout/vProcess5"/>
    <dgm:cxn modelId="{9D478D9E-9170-455B-8D35-47B81CA0EFF5}" type="presParOf" srcId="{C6F685B8-5BCC-48BF-BC69-607F55914B37}" destId="{D70D794B-1E16-4B55-82EF-54BFD25EC2C8}" srcOrd="9" destOrd="0" presId="urn:microsoft.com/office/officeart/2005/8/layout/vProcess5"/>
    <dgm:cxn modelId="{9AB0A094-46F9-4115-9FE6-2DC0C7B0A547}" type="presParOf" srcId="{C6F685B8-5BCC-48BF-BC69-607F55914B37}" destId="{EC2242ED-221D-4CCD-B0EA-62E3E4728956}" srcOrd="10" destOrd="0" presId="urn:microsoft.com/office/officeart/2005/8/layout/vProcess5"/>
    <dgm:cxn modelId="{AA50665F-458D-4FA7-80FA-094EDE5E2B81}" type="presParOf" srcId="{C6F685B8-5BCC-48BF-BC69-607F55914B37}" destId="{CBD0F2F7-04F9-461B-B979-B0AA6C39AF4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B298D1-0A94-4AAA-BB97-AC459FFFC84D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79488CE-1FA3-4AE4-AF33-A86ACA1A9212}">
      <dgm:prSet/>
      <dgm:spPr/>
      <dgm:t>
        <a:bodyPr/>
        <a:lstStyle/>
        <a:p>
          <a:r>
            <a:rPr lang="ar-KW" b="0" i="0" dirty="0">
              <a:solidFill>
                <a:schemeClr val="tx1"/>
              </a:solidFill>
            </a:rPr>
            <a:t>الحماسة والحرص الشديد على الدعوة للإلحاد </a:t>
          </a:r>
          <a:endParaRPr lang="en-US" dirty="0">
            <a:solidFill>
              <a:schemeClr val="tx1"/>
            </a:solidFill>
          </a:endParaRPr>
        </a:p>
      </dgm:t>
    </dgm:pt>
    <dgm:pt modelId="{085B0BC9-EA28-4021-BAC0-118FE15AF648}" type="parTrans" cxnId="{E376902C-0E58-4AD4-9003-555A015A216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107576-FB6D-49C0-8C5D-5FDF0D946BD1}" type="sibTrans" cxnId="{E376902C-0E58-4AD4-9003-555A015A216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31BF965-CF8E-4399-90B3-865FB0B72CAF}">
      <dgm:prSet/>
      <dgm:spPr/>
      <dgm:t>
        <a:bodyPr/>
        <a:lstStyle/>
        <a:p>
          <a:pPr rtl="1"/>
          <a:r>
            <a:rPr lang="ar-KW" b="0" i="0" dirty="0">
              <a:solidFill>
                <a:schemeClr val="tx1"/>
              </a:solidFill>
            </a:rPr>
            <a:t>عدائية الخطاب الإلحادي الجديد : فنلاحظ شدة العداء للدين ومبدأ التدين ولقضية الإيمان بالله </a:t>
          </a:r>
          <a:endParaRPr lang="en-US" dirty="0">
            <a:solidFill>
              <a:schemeClr val="tx1"/>
            </a:solidFill>
          </a:endParaRPr>
        </a:p>
      </dgm:t>
    </dgm:pt>
    <dgm:pt modelId="{F9C3FDCD-212D-478C-AF38-CBF85848C8BA}" type="parTrans" cxnId="{1DF4F3E8-3D64-4555-8A19-FC9DAAE51CF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3471504-A441-47C5-B4D7-5E5EEC275A0C}" type="sibTrans" cxnId="{1DF4F3E8-3D64-4555-8A19-FC9DAAE51CF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97305DC-3750-4541-BE97-05201BA64B05}">
      <dgm:prSet/>
      <dgm:spPr/>
      <dgm:t>
        <a:bodyPr/>
        <a:lstStyle/>
        <a:p>
          <a:r>
            <a:rPr lang="ar-KW" b="0" i="0">
              <a:solidFill>
                <a:schemeClr val="tx1"/>
              </a:solidFill>
            </a:rPr>
            <a:t>استعمال أداة الإرهاب في حرب الأديان : فيرون ان الدين كله شر ولا يمكن ان يصدر عنه إلا شر </a:t>
          </a:r>
          <a:endParaRPr lang="en-US">
            <a:solidFill>
              <a:schemeClr val="tx1"/>
            </a:solidFill>
          </a:endParaRPr>
        </a:p>
      </dgm:t>
    </dgm:pt>
    <dgm:pt modelId="{30ABBF00-50E2-4F8F-80AC-DDDFF93DF411}" type="parTrans" cxnId="{29031D92-857A-4106-B253-F9B003C3741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BC4438F-3646-487B-9355-53A0758D2AC6}" type="sibTrans" cxnId="{29031D92-857A-4106-B253-F9B003C3741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940A8B6-34C0-4A76-AE2C-251D9C2D8A8E}">
      <dgm:prSet/>
      <dgm:spPr/>
      <dgm:t>
        <a:bodyPr/>
        <a:lstStyle/>
        <a:p>
          <a:r>
            <a:rPr lang="ar-KW" b="0" i="0">
              <a:solidFill>
                <a:schemeClr val="tx1"/>
              </a:solidFill>
            </a:rPr>
            <a:t>المغالاة الشديدة في العلوم الطبيعية التجريبية والاتكاء عليها في التنظير للفكرة الإلحادية </a:t>
          </a:r>
          <a:endParaRPr lang="en-US">
            <a:solidFill>
              <a:schemeClr val="tx1"/>
            </a:solidFill>
          </a:endParaRPr>
        </a:p>
      </dgm:t>
    </dgm:pt>
    <dgm:pt modelId="{F05CFB62-F413-49ED-99DE-A3F47B620477}" type="parTrans" cxnId="{E89C4604-C6F1-4134-861C-258AF4831DC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76A3A1-7EC1-4FEE-B8A6-9D93F3112FD4}" type="sibTrans" cxnId="{E89C4604-C6F1-4134-861C-258AF4831DC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F60C2D-6149-4CFD-AF4F-31B0D80E055C}" type="pres">
      <dgm:prSet presAssocID="{F1B298D1-0A94-4AAA-BB97-AC459FFFC84D}" presName="diagram" presStyleCnt="0">
        <dgm:presLayoutVars>
          <dgm:dir/>
          <dgm:resizeHandles val="exact"/>
        </dgm:presLayoutVars>
      </dgm:prSet>
      <dgm:spPr/>
    </dgm:pt>
    <dgm:pt modelId="{CFDB4C7D-9C99-46FC-9E32-6677D8640A11}" type="pres">
      <dgm:prSet presAssocID="{D79488CE-1FA3-4AE4-AF33-A86ACA1A9212}" presName="node" presStyleLbl="node1" presStyleIdx="0" presStyleCnt="4">
        <dgm:presLayoutVars>
          <dgm:bulletEnabled val="1"/>
        </dgm:presLayoutVars>
      </dgm:prSet>
      <dgm:spPr/>
    </dgm:pt>
    <dgm:pt modelId="{107F5DA8-AED6-48DD-9DD8-87016E7C7A88}" type="pres">
      <dgm:prSet presAssocID="{7F107576-FB6D-49C0-8C5D-5FDF0D946BD1}" presName="sibTrans" presStyleCnt="0"/>
      <dgm:spPr/>
    </dgm:pt>
    <dgm:pt modelId="{138EF2A9-3A7B-4643-89B3-A6AE74F68731}" type="pres">
      <dgm:prSet presAssocID="{731BF965-CF8E-4399-90B3-865FB0B72CAF}" presName="node" presStyleLbl="node1" presStyleIdx="1" presStyleCnt="4">
        <dgm:presLayoutVars>
          <dgm:bulletEnabled val="1"/>
        </dgm:presLayoutVars>
      </dgm:prSet>
      <dgm:spPr/>
    </dgm:pt>
    <dgm:pt modelId="{136463A1-D282-4E45-838C-AE4FB4F9FDB7}" type="pres">
      <dgm:prSet presAssocID="{73471504-A441-47C5-B4D7-5E5EEC275A0C}" presName="sibTrans" presStyleCnt="0"/>
      <dgm:spPr/>
    </dgm:pt>
    <dgm:pt modelId="{38A0E261-CF7B-4F67-A9F1-B3617214B491}" type="pres">
      <dgm:prSet presAssocID="{297305DC-3750-4541-BE97-05201BA64B05}" presName="node" presStyleLbl="node1" presStyleIdx="2" presStyleCnt="4">
        <dgm:presLayoutVars>
          <dgm:bulletEnabled val="1"/>
        </dgm:presLayoutVars>
      </dgm:prSet>
      <dgm:spPr/>
    </dgm:pt>
    <dgm:pt modelId="{143E3C93-FA3A-4C9C-B91D-3ACFA8CF0F68}" type="pres">
      <dgm:prSet presAssocID="{ABC4438F-3646-487B-9355-53A0758D2AC6}" presName="sibTrans" presStyleCnt="0"/>
      <dgm:spPr/>
    </dgm:pt>
    <dgm:pt modelId="{3E5AE86B-BB2C-4581-9E24-E5E0697172B1}" type="pres">
      <dgm:prSet presAssocID="{8940A8B6-34C0-4A76-AE2C-251D9C2D8A8E}" presName="node" presStyleLbl="node1" presStyleIdx="3" presStyleCnt="4">
        <dgm:presLayoutVars>
          <dgm:bulletEnabled val="1"/>
        </dgm:presLayoutVars>
      </dgm:prSet>
      <dgm:spPr/>
    </dgm:pt>
  </dgm:ptLst>
  <dgm:cxnLst>
    <dgm:cxn modelId="{E89C4604-C6F1-4134-861C-258AF4831DC4}" srcId="{F1B298D1-0A94-4AAA-BB97-AC459FFFC84D}" destId="{8940A8B6-34C0-4A76-AE2C-251D9C2D8A8E}" srcOrd="3" destOrd="0" parTransId="{F05CFB62-F413-49ED-99DE-A3F47B620477}" sibTransId="{E576A3A1-7EC1-4FEE-B8A6-9D93F3112FD4}"/>
    <dgm:cxn modelId="{E376902C-0E58-4AD4-9003-555A015A216B}" srcId="{F1B298D1-0A94-4AAA-BB97-AC459FFFC84D}" destId="{D79488CE-1FA3-4AE4-AF33-A86ACA1A9212}" srcOrd="0" destOrd="0" parTransId="{085B0BC9-EA28-4021-BAC0-118FE15AF648}" sibTransId="{7F107576-FB6D-49C0-8C5D-5FDF0D946BD1}"/>
    <dgm:cxn modelId="{201A8631-8224-46F6-8B8A-4CA0185EDD1C}" type="presOf" srcId="{8940A8B6-34C0-4A76-AE2C-251D9C2D8A8E}" destId="{3E5AE86B-BB2C-4581-9E24-E5E0697172B1}" srcOrd="0" destOrd="0" presId="urn:microsoft.com/office/officeart/2005/8/layout/default"/>
    <dgm:cxn modelId="{38C8738D-C5EE-4EDF-BE7C-C64C99EA4BA2}" type="presOf" srcId="{D79488CE-1FA3-4AE4-AF33-A86ACA1A9212}" destId="{CFDB4C7D-9C99-46FC-9E32-6677D8640A11}" srcOrd="0" destOrd="0" presId="urn:microsoft.com/office/officeart/2005/8/layout/default"/>
    <dgm:cxn modelId="{29031D92-857A-4106-B253-F9B003C3741D}" srcId="{F1B298D1-0A94-4AAA-BB97-AC459FFFC84D}" destId="{297305DC-3750-4541-BE97-05201BA64B05}" srcOrd="2" destOrd="0" parTransId="{30ABBF00-50E2-4F8F-80AC-DDDFF93DF411}" sibTransId="{ABC4438F-3646-487B-9355-53A0758D2AC6}"/>
    <dgm:cxn modelId="{1A8778A1-3A46-4708-A4BF-4E96D335872A}" type="presOf" srcId="{731BF965-CF8E-4399-90B3-865FB0B72CAF}" destId="{138EF2A9-3A7B-4643-89B3-A6AE74F68731}" srcOrd="0" destOrd="0" presId="urn:microsoft.com/office/officeart/2005/8/layout/default"/>
    <dgm:cxn modelId="{0F94D2DB-8F1C-4521-A13D-EBB0D115E5AC}" type="presOf" srcId="{F1B298D1-0A94-4AAA-BB97-AC459FFFC84D}" destId="{8FF60C2D-6149-4CFD-AF4F-31B0D80E055C}" srcOrd="0" destOrd="0" presId="urn:microsoft.com/office/officeart/2005/8/layout/default"/>
    <dgm:cxn modelId="{1DF4F3E8-3D64-4555-8A19-FC9DAAE51CF9}" srcId="{F1B298D1-0A94-4AAA-BB97-AC459FFFC84D}" destId="{731BF965-CF8E-4399-90B3-865FB0B72CAF}" srcOrd="1" destOrd="0" parTransId="{F9C3FDCD-212D-478C-AF38-CBF85848C8BA}" sibTransId="{73471504-A441-47C5-B4D7-5E5EEC275A0C}"/>
    <dgm:cxn modelId="{B898E2F8-3A03-4D96-ACF4-A06E3F4C42E3}" type="presOf" srcId="{297305DC-3750-4541-BE97-05201BA64B05}" destId="{38A0E261-CF7B-4F67-A9F1-B3617214B491}" srcOrd="0" destOrd="0" presId="urn:microsoft.com/office/officeart/2005/8/layout/default"/>
    <dgm:cxn modelId="{1E861323-4372-4D72-AAF3-D761FD07BDE5}" type="presParOf" srcId="{8FF60C2D-6149-4CFD-AF4F-31B0D80E055C}" destId="{CFDB4C7D-9C99-46FC-9E32-6677D8640A11}" srcOrd="0" destOrd="0" presId="urn:microsoft.com/office/officeart/2005/8/layout/default"/>
    <dgm:cxn modelId="{AA0E7311-649E-4CFB-9CB5-F3BE36C41AE1}" type="presParOf" srcId="{8FF60C2D-6149-4CFD-AF4F-31B0D80E055C}" destId="{107F5DA8-AED6-48DD-9DD8-87016E7C7A88}" srcOrd="1" destOrd="0" presId="urn:microsoft.com/office/officeart/2005/8/layout/default"/>
    <dgm:cxn modelId="{9C985CAF-619F-41B8-829B-40DCDA81BCFF}" type="presParOf" srcId="{8FF60C2D-6149-4CFD-AF4F-31B0D80E055C}" destId="{138EF2A9-3A7B-4643-89B3-A6AE74F68731}" srcOrd="2" destOrd="0" presId="urn:microsoft.com/office/officeart/2005/8/layout/default"/>
    <dgm:cxn modelId="{A3DE717B-59D9-48E4-A3C6-0E78F5E6BB53}" type="presParOf" srcId="{8FF60C2D-6149-4CFD-AF4F-31B0D80E055C}" destId="{136463A1-D282-4E45-838C-AE4FB4F9FDB7}" srcOrd="3" destOrd="0" presId="urn:microsoft.com/office/officeart/2005/8/layout/default"/>
    <dgm:cxn modelId="{14943149-C005-482D-A5D0-D5B77B483041}" type="presParOf" srcId="{8FF60C2D-6149-4CFD-AF4F-31B0D80E055C}" destId="{38A0E261-CF7B-4F67-A9F1-B3617214B491}" srcOrd="4" destOrd="0" presId="urn:microsoft.com/office/officeart/2005/8/layout/default"/>
    <dgm:cxn modelId="{5FE42525-B6BD-4B65-8074-48376E12DFAA}" type="presParOf" srcId="{8FF60C2D-6149-4CFD-AF4F-31B0D80E055C}" destId="{143E3C93-FA3A-4C9C-B91D-3ACFA8CF0F68}" srcOrd="5" destOrd="0" presId="urn:microsoft.com/office/officeart/2005/8/layout/default"/>
    <dgm:cxn modelId="{F54C05F3-5D82-4771-8476-52B7EE08DCFE}" type="presParOf" srcId="{8FF60C2D-6149-4CFD-AF4F-31B0D80E055C}" destId="{3E5AE86B-BB2C-4581-9E24-E5E0697172B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96CB22-E46F-4C7B-A82C-3EF9F243022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CC9C70A-E909-4D1E-B986-A13B2E34C2E5}">
      <dgm:prSet custT="1"/>
      <dgm:spPr/>
      <dgm:t>
        <a:bodyPr/>
        <a:lstStyle/>
        <a:p>
          <a:pPr algn="ctr"/>
          <a:r>
            <a:rPr lang="ar-KW" sz="2700" b="0" i="0" dirty="0">
              <a:solidFill>
                <a:schemeClr val="tx1"/>
              </a:solidFill>
            </a:rPr>
            <a:t>التمسك بكتاب الله وسنة النبي صلى الله عليه وسلم والتدبر فيهما فقد قال صلى الله عليه وسلم "وقد تركت فيكم أمرين ما لن تضلوا بعده إن اعتصمتم به كتاب الله" </a:t>
          </a:r>
          <a:endParaRPr lang="en-US" sz="2700" dirty="0">
            <a:solidFill>
              <a:schemeClr val="tx1"/>
            </a:solidFill>
          </a:endParaRPr>
        </a:p>
      </dgm:t>
    </dgm:pt>
    <dgm:pt modelId="{F0F1234E-4F8C-443B-A5C8-61FE9BB37587}" type="parTrans" cxnId="{8F4682E7-E408-4605-B75E-0E0C12D19D6B}">
      <dgm:prSet/>
      <dgm:spPr/>
      <dgm:t>
        <a:bodyPr/>
        <a:lstStyle/>
        <a:p>
          <a:endParaRPr lang="en-US" sz="2700">
            <a:solidFill>
              <a:schemeClr val="tx1"/>
            </a:solidFill>
          </a:endParaRPr>
        </a:p>
      </dgm:t>
    </dgm:pt>
    <dgm:pt modelId="{66696113-EDA3-4791-A199-E3651A7373FB}" type="sibTrans" cxnId="{8F4682E7-E408-4605-B75E-0E0C12D19D6B}">
      <dgm:prSet/>
      <dgm:spPr/>
      <dgm:t>
        <a:bodyPr/>
        <a:lstStyle/>
        <a:p>
          <a:endParaRPr lang="en-US" sz="2700">
            <a:solidFill>
              <a:schemeClr val="tx1"/>
            </a:solidFill>
          </a:endParaRPr>
        </a:p>
      </dgm:t>
    </dgm:pt>
    <dgm:pt modelId="{DDF89BEA-6E63-475C-A071-899C730EE902}">
      <dgm:prSet custT="1"/>
      <dgm:spPr/>
      <dgm:t>
        <a:bodyPr/>
        <a:lstStyle/>
        <a:p>
          <a:pPr algn="ctr"/>
          <a:r>
            <a:rPr lang="ar-KW" sz="2700" b="0" i="0" dirty="0">
              <a:solidFill>
                <a:schemeClr val="tx1"/>
              </a:solidFill>
            </a:rPr>
            <a:t>غرس العقيدة الصحيحة في النفوس بكل الوسائل المتاحة </a:t>
          </a:r>
          <a:endParaRPr lang="en-US" sz="2700" dirty="0">
            <a:solidFill>
              <a:schemeClr val="tx1"/>
            </a:solidFill>
          </a:endParaRPr>
        </a:p>
      </dgm:t>
    </dgm:pt>
    <dgm:pt modelId="{1699EC45-41F0-4997-A9DF-12B8F7393193}" type="parTrans" cxnId="{4FE59527-6E7E-47DC-8733-B72D81CE6E8F}">
      <dgm:prSet/>
      <dgm:spPr/>
      <dgm:t>
        <a:bodyPr/>
        <a:lstStyle/>
        <a:p>
          <a:endParaRPr lang="en-US" sz="2700">
            <a:solidFill>
              <a:schemeClr val="tx1"/>
            </a:solidFill>
          </a:endParaRPr>
        </a:p>
      </dgm:t>
    </dgm:pt>
    <dgm:pt modelId="{1D7615E9-54CE-4142-B288-2097FA149EB3}" type="sibTrans" cxnId="{4FE59527-6E7E-47DC-8733-B72D81CE6E8F}">
      <dgm:prSet/>
      <dgm:spPr/>
      <dgm:t>
        <a:bodyPr/>
        <a:lstStyle/>
        <a:p>
          <a:endParaRPr lang="en-US" sz="2700">
            <a:solidFill>
              <a:schemeClr val="tx1"/>
            </a:solidFill>
          </a:endParaRPr>
        </a:p>
      </dgm:t>
    </dgm:pt>
    <dgm:pt modelId="{E3D5999B-4478-42E8-B596-9FC4F746697F}">
      <dgm:prSet custT="1"/>
      <dgm:spPr/>
      <dgm:t>
        <a:bodyPr/>
        <a:lstStyle/>
        <a:p>
          <a:pPr algn="ctr"/>
          <a:r>
            <a:rPr lang="ar-KW" sz="2700" b="0" i="0" dirty="0">
              <a:solidFill>
                <a:schemeClr val="tx1"/>
              </a:solidFill>
            </a:rPr>
            <a:t>تأصيل المنهج الشرعي في التعامل مع الشبهات </a:t>
          </a:r>
          <a:endParaRPr lang="en-US" sz="2700" dirty="0">
            <a:solidFill>
              <a:schemeClr val="tx1"/>
            </a:solidFill>
          </a:endParaRPr>
        </a:p>
      </dgm:t>
    </dgm:pt>
    <dgm:pt modelId="{5FBB63E4-7DA0-46D5-89CD-29AEC34417C6}" type="parTrans" cxnId="{947A02E4-1E59-4F64-8ED5-E101167490AF}">
      <dgm:prSet/>
      <dgm:spPr/>
      <dgm:t>
        <a:bodyPr/>
        <a:lstStyle/>
        <a:p>
          <a:endParaRPr lang="en-US" sz="2700">
            <a:solidFill>
              <a:schemeClr val="tx1"/>
            </a:solidFill>
          </a:endParaRPr>
        </a:p>
      </dgm:t>
    </dgm:pt>
    <dgm:pt modelId="{8FDDDF5C-9454-4BBF-8F36-68901F5F98D3}" type="sibTrans" cxnId="{947A02E4-1E59-4F64-8ED5-E101167490AF}">
      <dgm:prSet/>
      <dgm:spPr/>
      <dgm:t>
        <a:bodyPr/>
        <a:lstStyle/>
        <a:p>
          <a:endParaRPr lang="en-US" sz="2700">
            <a:solidFill>
              <a:schemeClr val="tx1"/>
            </a:solidFill>
          </a:endParaRPr>
        </a:p>
      </dgm:t>
    </dgm:pt>
    <dgm:pt modelId="{8C3B46FC-BB23-4F1D-96FC-13A2408FF4E2}">
      <dgm:prSet custT="1"/>
      <dgm:spPr/>
      <dgm:t>
        <a:bodyPr/>
        <a:lstStyle/>
        <a:p>
          <a:pPr algn="ctr"/>
          <a:r>
            <a:rPr lang="ar-KW" sz="2700" b="0" i="0" dirty="0">
              <a:solidFill>
                <a:schemeClr val="tx1"/>
              </a:solidFill>
            </a:rPr>
            <a:t>رعاية الشباب المبتعثين إلى بلاد الكفر وان يكون بضوابط وان يكون لطلبة العلم الشرعي دور في توعية المبتعثين </a:t>
          </a:r>
          <a:endParaRPr lang="en-US" sz="2700" dirty="0">
            <a:solidFill>
              <a:schemeClr val="tx1"/>
            </a:solidFill>
          </a:endParaRPr>
        </a:p>
      </dgm:t>
    </dgm:pt>
    <dgm:pt modelId="{44DA37C2-D24F-47B7-A71D-10FA38013D53}" type="parTrans" cxnId="{D9F7ECBA-C2D6-45D4-8842-2BF074FD3E14}">
      <dgm:prSet/>
      <dgm:spPr/>
      <dgm:t>
        <a:bodyPr/>
        <a:lstStyle/>
        <a:p>
          <a:endParaRPr lang="en-US" sz="2700">
            <a:solidFill>
              <a:schemeClr val="tx1"/>
            </a:solidFill>
          </a:endParaRPr>
        </a:p>
      </dgm:t>
    </dgm:pt>
    <dgm:pt modelId="{E0F86D95-2F8B-4153-8895-B9DB66D63200}" type="sibTrans" cxnId="{D9F7ECBA-C2D6-45D4-8842-2BF074FD3E14}">
      <dgm:prSet/>
      <dgm:spPr/>
      <dgm:t>
        <a:bodyPr/>
        <a:lstStyle/>
        <a:p>
          <a:endParaRPr lang="en-US" sz="2700">
            <a:solidFill>
              <a:schemeClr val="tx1"/>
            </a:solidFill>
          </a:endParaRPr>
        </a:p>
      </dgm:t>
    </dgm:pt>
    <dgm:pt modelId="{8205D65C-0915-48BB-8057-9534CBB08F1A}" type="pres">
      <dgm:prSet presAssocID="{F096CB22-E46F-4C7B-A82C-3EF9F243022C}" presName="linear" presStyleCnt="0">
        <dgm:presLayoutVars>
          <dgm:animLvl val="lvl"/>
          <dgm:resizeHandles val="exact"/>
        </dgm:presLayoutVars>
      </dgm:prSet>
      <dgm:spPr/>
    </dgm:pt>
    <dgm:pt modelId="{496622ED-EC73-43AC-9CFC-7156225FC633}" type="pres">
      <dgm:prSet presAssocID="{5CC9C70A-E909-4D1E-B986-A13B2E34C2E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1C117EB-5795-4724-9A72-2F26CDE694EC}" type="pres">
      <dgm:prSet presAssocID="{66696113-EDA3-4791-A199-E3651A7373FB}" presName="spacer" presStyleCnt="0"/>
      <dgm:spPr/>
    </dgm:pt>
    <dgm:pt modelId="{D8E89A01-7FF0-4336-A4E4-E8CE66532BBE}" type="pres">
      <dgm:prSet presAssocID="{DDF89BEA-6E63-475C-A071-899C730EE90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84ECF1B-7607-43FE-9EC7-131CB4EC8B50}" type="pres">
      <dgm:prSet presAssocID="{1D7615E9-54CE-4142-B288-2097FA149EB3}" presName="spacer" presStyleCnt="0"/>
      <dgm:spPr/>
    </dgm:pt>
    <dgm:pt modelId="{5525743F-170E-4AFA-928E-7583A9F56D59}" type="pres">
      <dgm:prSet presAssocID="{E3D5999B-4478-42E8-B596-9FC4F746697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BEB5C50-E723-4621-8C9E-79C7F547A48A}" type="pres">
      <dgm:prSet presAssocID="{8FDDDF5C-9454-4BBF-8F36-68901F5F98D3}" presName="spacer" presStyleCnt="0"/>
      <dgm:spPr/>
    </dgm:pt>
    <dgm:pt modelId="{ABFD4BB3-9D4D-4163-829B-5F33F0F21A2B}" type="pres">
      <dgm:prSet presAssocID="{8C3B46FC-BB23-4F1D-96FC-13A2408FF4E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BBF8F24-E477-429A-9D92-B9C46A4CB2DE}" type="presOf" srcId="{DDF89BEA-6E63-475C-A071-899C730EE902}" destId="{D8E89A01-7FF0-4336-A4E4-E8CE66532BBE}" srcOrd="0" destOrd="0" presId="urn:microsoft.com/office/officeart/2005/8/layout/vList2"/>
    <dgm:cxn modelId="{4FE59527-6E7E-47DC-8733-B72D81CE6E8F}" srcId="{F096CB22-E46F-4C7B-A82C-3EF9F243022C}" destId="{DDF89BEA-6E63-475C-A071-899C730EE902}" srcOrd="1" destOrd="0" parTransId="{1699EC45-41F0-4997-A9DF-12B8F7393193}" sibTransId="{1D7615E9-54CE-4142-B288-2097FA149EB3}"/>
    <dgm:cxn modelId="{DAC28C93-D1E4-4485-8F4B-901899DC2D49}" type="presOf" srcId="{E3D5999B-4478-42E8-B596-9FC4F746697F}" destId="{5525743F-170E-4AFA-928E-7583A9F56D59}" srcOrd="0" destOrd="0" presId="urn:microsoft.com/office/officeart/2005/8/layout/vList2"/>
    <dgm:cxn modelId="{11C536B7-9333-46F2-AA45-D509E5377738}" type="presOf" srcId="{5CC9C70A-E909-4D1E-B986-A13B2E34C2E5}" destId="{496622ED-EC73-43AC-9CFC-7156225FC633}" srcOrd="0" destOrd="0" presId="urn:microsoft.com/office/officeart/2005/8/layout/vList2"/>
    <dgm:cxn modelId="{B958E1B9-EC03-466E-836B-A80E0F5DB818}" type="presOf" srcId="{F096CB22-E46F-4C7B-A82C-3EF9F243022C}" destId="{8205D65C-0915-48BB-8057-9534CBB08F1A}" srcOrd="0" destOrd="0" presId="urn:microsoft.com/office/officeart/2005/8/layout/vList2"/>
    <dgm:cxn modelId="{D9F7ECBA-C2D6-45D4-8842-2BF074FD3E14}" srcId="{F096CB22-E46F-4C7B-A82C-3EF9F243022C}" destId="{8C3B46FC-BB23-4F1D-96FC-13A2408FF4E2}" srcOrd="3" destOrd="0" parTransId="{44DA37C2-D24F-47B7-A71D-10FA38013D53}" sibTransId="{E0F86D95-2F8B-4153-8895-B9DB66D63200}"/>
    <dgm:cxn modelId="{AB4A0DD9-A408-4BE6-89F0-24980A9E9D7F}" type="presOf" srcId="{8C3B46FC-BB23-4F1D-96FC-13A2408FF4E2}" destId="{ABFD4BB3-9D4D-4163-829B-5F33F0F21A2B}" srcOrd="0" destOrd="0" presId="urn:microsoft.com/office/officeart/2005/8/layout/vList2"/>
    <dgm:cxn modelId="{947A02E4-1E59-4F64-8ED5-E101167490AF}" srcId="{F096CB22-E46F-4C7B-A82C-3EF9F243022C}" destId="{E3D5999B-4478-42E8-B596-9FC4F746697F}" srcOrd="2" destOrd="0" parTransId="{5FBB63E4-7DA0-46D5-89CD-29AEC34417C6}" sibTransId="{8FDDDF5C-9454-4BBF-8F36-68901F5F98D3}"/>
    <dgm:cxn modelId="{8F4682E7-E408-4605-B75E-0E0C12D19D6B}" srcId="{F096CB22-E46F-4C7B-A82C-3EF9F243022C}" destId="{5CC9C70A-E909-4D1E-B986-A13B2E34C2E5}" srcOrd="0" destOrd="0" parTransId="{F0F1234E-4F8C-443B-A5C8-61FE9BB37587}" sibTransId="{66696113-EDA3-4791-A199-E3651A7373FB}"/>
    <dgm:cxn modelId="{1066CDB6-4DA0-4EF2-9B5B-DA834C5306C0}" type="presParOf" srcId="{8205D65C-0915-48BB-8057-9534CBB08F1A}" destId="{496622ED-EC73-43AC-9CFC-7156225FC633}" srcOrd="0" destOrd="0" presId="urn:microsoft.com/office/officeart/2005/8/layout/vList2"/>
    <dgm:cxn modelId="{FF1A6219-05AB-4929-80B9-4C5EE74AA6F1}" type="presParOf" srcId="{8205D65C-0915-48BB-8057-9534CBB08F1A}" destId="{C1C117EB-5795-4724-9A72-2F26CDE694EC}" srcOrd="1" destOrd="0" presId="urn:microsoft.com/office/officeart/2005/8/layout/vList2"/>
    <dgm:cxn modelId="{71565D68-A275-46BD-84E6-D4BD9800AC72}" type="presParOf" srcId="{8205D65C-0915-48BB-8057-9534CBB08F1A}" destId="{D8E89A01-7FF0-4336-A4E4-E8CE66532BBE}" srcOrd="2" destOrd="0" presId="urn:microsoft.com/office/officeart/2005/8/layout/vList2"/>
    <dgm:cxn modelId="{CCDE2200-2417-49D1-B9E7-4444614ACD8A}" type="presParOf" srcId="{8205D65C-0915-48BB-8057-9534CBB08F1A}" destId="{284ECF1B-7607-43FE-9EC7-131CB4EC8B50}" srcOrd="3" destOrd="0" presId="urn:microsoft.com/office/officeart/2005/8/layout/vList2"/>
    <dgm:cxn modelId="{F659EC6F-69B5-4C2F-AAB7-51CDEAD1E747}" type="presParOf" srcId="{8205D65C-0915-48BB-8057-9534CBB08F1A}" destId="{5525743F-170E-4AFA-928E-7583A9F56D59}" srcOrd="4" destOrd="0" presId="urn:microsoft.com/office/officeart/2005/8/layout/vList2"/>
    <dgm:cxn modelId="{C37CE587-B5A7-4E5B-B87F-F8B1645E684E}" type="presParOf" srcId="{8205D65C-0915-48BB-8057-9534CBB08F1A}" destId="{2BEB5C50-E723-4621-8C9E-79C7F547A48A}" srcOrd="5" destOrd="0" presId="urn:microsoft.com/office/officeart/2005/8/layout/vList2"/>
    <dgm:cxn modelId="{B3588705-C6F3-44A0-B8E4-3FB352FB7EEC}" type="presParOf" srcId="{8205D65C-0915-48BB-8057-9534CBB08F1A}" destId="{ABFD4BB3-9D4D-4163-829B-5F33F0F21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B2EFA-DC21-4AC6-97C4-4A73BD850D61}">
      <dsp:nvSpPr>
        <dsp:cNvPr id="0" name=""/>
        <dsp:cNvSpPr/>
      </dsp:nvSpPr>
      <dsp:spPr>
        <a:xfrm>
          <a:off x="0" y="0"/>
          <a:ext cx="7265275" cy="11589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3100" kern="1200" dirty="0">
              <a:solidFill>
                <a:schemeClr val="bg1"/>
              </a:solidFill>
            </a:rPr>
            <a:t>لغة : الميل عن </a:t>
          </a:r>
          <a:r>
            <a:rPr lang="ar-KW" sz="3100" kern="1200">
              <a:solidFill>
                <a:schemeClr val="bg1"/>
              </a:solidFill>
            </a:rPr>
            <a:t>القصد 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33944" y="33944"/>
        <a:ext cx="6014697" cy="1091044"/>
      </dsp:txXfrm>
    </dsp:sp>
    <dsp:sp modelId="{F644E311-0FDE-4127-B2F6-F5945BCA6055}">
      <dsp:nvSpPr>
        <dsp:cNvPr id="0" name=""/>
        <dsp:cNvSpPr/>
      </dsp:nvSpPr>
      <dsp:spPr>
        <a:xfrm>
          <a:off x="641053" y="1352087"/>
          <a:ext cx="7265275" cy="115893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3100" kern="1200" dirty="0">
              <a:solidFill>
                <a:schemeClr val="bg1"/>
              </a:solidFill>
            </a:rPr>
            <a:t>قال بن فارس اللام والحاء والدال أصل يدل على ميل عن </a:t>
          </a:r>
          <a:r>
            <a:rPr lang="ar-KW" sz="3100" kern="1200">
              <a:solidFill>
                <a:schemeClr val="bg1"/>
              </a:solidFill>
            </a:rPr>
            <a:t>استقامة 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674997" y="1386031"/>
        <a:ext cx="5803027" cy="1091044"/>
      </dsp:txXfrm>
    </dsp:sp>
    <dsp:sp modelId="{7EA22096-A4F3-4A38-9350-E9736F08B835}">
      <dsp:nvSpPr>
        <dsp:cNvPr id="0" name=""/>
        <dsp:cNvSpPr/>
      </dsp:nvSpPr>
      <dsp:spPr>
        <a:xfrm>
          <a:off x="1282107" y="2704175"/>
          <a:ext cx="7265275" cy="115893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3100" kern="1200" dirty="0">
              <a:solidFill>
                <a:schemeClr val="bg1"/>
              </a:solidFill>
            </a:rPr>
            <a:t>اصطلاحا : إنكار وجود الله </a:t>
          </a:r>
          <a:r>
            <a:rPr lang="ar-KW" sz="3100" kern="1200">
              <a:solidFill>
                <a:schemeClr val="bg1"/>
              </a:solidFill>
            </a:rPr>
            <a:t>تعالى 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1316051" y="2738119"/>
        <a:ext cx="5803027" cy="1091044"/>
      </dsp:txXfrm>
    </dsp:sp>
    <dsp:sp modelId="{2BB5413E-B424-496C-8342-35A983E0FD6E}">
      <dsp:nvSpPr>
        <dsp:cNvPr id="0" name=""/>
        <dsp:cNvSpPr/>
      </dsp:nvSpPr>
      <dsp:spPr>
        <a:xfrm>
          <a:off x="6511969" y="878857"/>
          <a:ext cx="753306" cy="753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>
            <a:solidFill>
              <a:schemeClr val="bg1"/>
            </a:solidFill>
          </a:endParaRPr>
        </a:p>
      </dsp:txBody>
      <dsp:txXfrm>
        <a:off x="6681463" y="878857"/>
        <a:ext cx="414318" cy="566863"/>
      </dsp:txXfrm>
    </dsp:sp>
    <dsp:sp modelId="{D4E4FE3C-29B9-4682-83A0-69D112C21741}">
      <dsp:nvSpPr>
        <dsp:cNvPr id="0" name=""/>
        <dsp:cNvSpPr/>
      </dsp:nvSpPr>
      <dsp:spPr>
        <a:xfrm>
          <a:off x="7153023" y="2223218"/>
          <a:ext cx="753306" cy="753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>
            <a:solidFill>
              <a:schemeClr val="bg1"/>
            </a:solidFill>
          </a:endParaRPr>
        </a:p>
      </dsp:txBody>
      <dsp:txXfrm>
        <a:off x="7322517" y="2223218"/>
        <a:ext cx="414318" cy="5668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E39FC-DAB2-44CF-91A0-8BE123188038}">
      <dsp:nvSpPr>
        <dsp:cNvPr id="0" name=""/>
        <dsp:cNvSpPr/>
      </dsp:nvSpPr>
      <dsp:spPr>
        <a:xfrm>
          <a:off x="0" y="0"/>
          <a:ext cx="4758938" cy="12293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400" b="1" i="0" kern="1200" dirty="0">
              <a:solidFill>
                <a:schemeClr val="bg1"/>
              </a:solidFill>
            </a:rPr>
            <a:t>الكتب الإلحادية :  </a:t>
          </a:r>
          <a:r>
            <a:rPr lang="ar-KW" sz="2400" b="0" i="0" kern="1200" dirty="0">
              <a:solidFill>
                <a:schemeClr val="bg1"/>
              </a:solidFill>
            </a:rPr>
            <a:t>التي تباع وتنشر عن طريق شبكة الانترنت وقد لا تكون داعية بشكل مباشر للإلحاد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36007" y="36007"/>
        <a:ext cx="3328481" cy="1157346"/>
      </dsp:txXfrm>
    </dsp:sp>
    <dsp:sp modelId="{BB6DBEEF-9927-4D11-9B9F-85C42DE1552F}">
      <dsp:nvSpPr>
        <dsp:cNvPr id="0" name=""/>
        <dsp:cNvSpPr/>
      </dsp:nvSpPr>
      <dsp:spPr>
        <a:xfrm>
          <a:off x="398561" y="1452880"/>
          <a:ext cx="4758938" cy="1229360"/>
        </a:xfrm>
        <a:prstGeom prst="roundRect">
          <a:avLst>
            <a:gd name="adj" fmla="val 10000"/>
          </a:avLst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400" b="1" i="0" kern="1200" dirty="0">
              <a:solidFill>
                <a:schemeClr val="bg1"/>
              </a:solidFill>
            </a:rPr>
            <a:t>القنوات الفضائية </a:t>
          </a:r>
          <a:r>
            <a:rPr lang="ar-KW" sz="2400" b="0" i="0" kern="1200" dirty="0">
              <a:solidFill>
                <a:schemeClr val="bg1"/>
              </a:solidFill>
            </a:rPr>
            <a:t>: من خلال عرض مفاهيم إلحادية واضحة أو مبطنة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434568" y="1488887"/>
        <a:ext cx="3489279" cy="1157346"/>
      </dsp:txXfrm>
    </dsp:sp>
    <dsp:sp modelId="{5206B5A3-9EA4-46C5-B772-AA6D7717409A}">
      <dsp:nvSpPr>
        <dsp:cNvPr id="0" name=""/>
        <dsp:cNvSpPr/>
      </dsp:nvSpPr>
      <dsp:spPr>
        <a:xfrm>
          <a:off x="791173" y="2905760"/>
          <a:ext cx="4758938" cy="1229360"/>
        </a:xfrm>
        <a:prstGeom prst="roundRect">
          <a:avLst>
            <a:gd name="adj" fmla="val 10000"/>
          </a:avLst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400" b="1" i="0" kern="1200" dirty="0">
              <a:solidFill>
                <a:schemeClr val="bg1"/>
              </a:solidFill>
            </a:rPr>
            <a:t>شبكات التواصل الاجتماعي </a:t>
          </a:r>
          <a:r>
            <a:rPr lang="ar-KW" sz="2400" b="0" i="0" kern="1200" dirty="0">
              <a:solidFill>
                <a:schemeClr val="bg1"/>
              </a:solidFill>
            </a:rPr>
            <a:t>مثل تويتر و فيسبوك وغيرها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827180" y="2941767"/>
        <a:ext cx="3495227" cy="1157346"/>
      </dsp:txXfrm>
    </dsp:sp>
    <dsp:sp modelId="{6C8B3CD2-2398-4CD8-BA27-2E2037A2F9F4}">
      <dsp:nvSpPr>
        <dsp:cNvPr id="0" name=""/>
        <dsp:cNvSpPr/>
      </dsp:nvSpPr>
      <dsp:spPr>
        <a:xfrm>
          <a:off x="1189734" y="4358640"/>
          <a:ext cx="4758938" cy="1229360"/>
        </a:xfrm>
        <a:prstGeom prst="roundRect">
          <a:avLst>
            <a:gd name="adj" fmla="val 1000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400" b="1" i="0" kern="1200" dirty="0">
              <a:solidFill>
                <a:schemeClr val="bg1"/>
              </a:solidFill>
            </a:rPr>
            <a:t>مواقع تبادل ونشر المقاطع المرئية </a:t>
          </a:r>
          <a:r>
            <a:rPr lang="ar-KW" sz="2400" b="0" i="0" kern="1200" dirty="0">
              <a:solidFill>
                <a:schemeClr val="bg1"/>
              </a:solidFill>
            </a:rPr>
            <a:t>مثل اليوتيوب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225741" y="4394647"/>
        <a:ext cx="3489279" cy="1157346"/>
      </dsp:txXfrm>
    </dsp:sp>
    <dsp:sp modelId="{2845E5AE-6AD5-4AD5-9CB9-5EE288C39B61}">
      <dsp:nvSpPr>
        <dsp:cNvPr id="0" name=""/>
        <dsp:cNvSpPr/>
      </dsp:nvSpPr>
      <dsp:spPr>
        <a:xfrm>
          <a:off x="3959854" y="941578"/>
          <a:ext cx="799084" cy="7990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solidFill>
              <a:schemeClr val="bg1"/>
            </a:solidFill>
          </a:endParaRPr>
        </a:p>
      </dsp:txBody>
      <dsp:txXfrm>
        <a:off x="4139648" y="941578"/>
        <a:ext cx="439496" cy="601311"/>
      </dsp:txXfrm>
    </dsp:sp>
    <dsp:sp modelId="{5B2E6E22-429F-4A60-9850-BF4CD37FE80E}">
      <dsp:nvSpPr>
        <dsp:cNvPr id="0" name=""/>
        <dsp:cNvSpPr/>
      </dsp:nvSpPr>
      <dsp:spPr>
        <a:xfrm>
          <a:off x="4358415" y="2394458"/>
          <a:ext cx="799084" cy="7990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920933"/>
            <a:satOff val="6135"/>
            <a:lumOff val="561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920933"/>
              <a:satOff val="6135"/>
              <a:lumOff val="5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solidFill>
              <a:schemeClr val="bg1"/>
            </a:solidFill>
          </a:endParaRPr>
        </a:p>
      </dsp:txBody>
      <dsp:txXfrm>
        <a:off x="4538209" y="2394458"/>
        <a:ext cx="439496" cy="601311"/>
      </dsp:txXfrm>
    </dsp:sp>
    <dsp:sp modelId="{B02448EC-52F2-4C6B-B37B-830B8756B367}">
      <dsp:nvSpPr>
        <dsp:cNvPr id="0" name=""/>
        <dsp:cNvSpPr/>
      </dsp:nvSpPr>
      <dsp:spPr>
        <a:xfrm>
          <a:off x="4751027" y="3847338"/>
          <a:ext cx="799084" cy="7990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841865"/>
            <a:satOff val="12270"/>
            <a:lumOff val="1122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1841865"/>
              <a:satOff val="12270"/>
              <a:lumOff val="11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solidFill>
              <a:schemeClr val="bg1"/>
            </a:solidFill>
          </a:endParaRPr>
        </a:p>
      </dsp:txBody>
      <dsp:txXfrm>
        <a:off x="4930821" y="3847338"/>
        <a:ext cx="439496" cy="6013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B4C7D-9C99-46FC-9E32-6677D8640A11}">
      <dsp:nvSpPr>
        <dsp:cNvPr id="0" name=""/>
        <dsp:cNvSpPr/>
      </dsp:nvSpPr>
      <dsp:spPr>
        <a:xfrm>
          <a:off x="1259507" y="2553"/>
          <a:ext cx="3512994" cy="210779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3200" b="0" i="0" kern="1200" dirty="0">
              <a:solidFill>
                <a:schemeClr val="tx1"/>
              </a:solidFill>
            </a:rPr>
            <a:t>الحماسة والحرص الشديد على الدعوة للإلحاد 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1259507" y="2553"/>
        <a:ext cx="3512994" cy="2107796"/>
      </dsp:txXfrm>
    </dsp:sp>
    <dsp:sp modelId="{138EF2A9-3A7B-4643-89B3-A6AE74F68731}">
      <dsp:nvSpPr>
        <dsp:cNvPr id="0" name=""/>
        <dsp:cNvSpPr/>
      </dsp:nvSpPr>
      <dsp:spPr>
        <a:xfrm>
          <a:off x="5123801" y="2553"/>
          <a:ext cx="3512994" cy="210779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3200" b="0" i="0" kern="1200" dirty="0">
              <a:solidFill>
                <a:schemeClr val="tx1"/>
              </a:solidFill>
            </a:rPr>
            <a:t>عدائية الخطاب الإلحادي الجديد : فنلاحظ شدة العداء للدين ومبدأ التدين ولقضية الإيمان بالله 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5123801" y="2553"/>
        <a:ext cx="3512994" cy="2107796"/>
      </dsp:txXfrm>
    </dsp:sp>
    <dsp:sp modelId="{38A0E261-CF7B-4F67-A9F1-B3617214B491}">
      <dsp:nvSpPr>
        <dsp:cNvPr id="0" name=""/>
        <dsp:cNvSpPr/>
      </dsp:nvSpPr>
      <dsp:spPr>
        <a:xfrm>
          <a:off x="1259507" y="2461649"/>
          <a:ext cx="3512994" cy="210779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3200" b="0" i="0" kern="1200">
              <a:solidFill>
                <a:schemeClr val="tx1"/>
              </a:solidFill>
            </a:rPr>
            <a:t>استعمال أداة الإرهاب في حرب الأديان : فيرون ان الدين كله شر ولا يمكن ان يصدر عنه إلا شر </a:t>
          </a:r>
          <a:endParaRPr lang="en-US" sz="3200" kern="1200">
            <a:solidFill>
              <a:schemeClr val="tx1"/>
            </a:solidFill>
          </a:endParaRPr>
        </a:p>
      </dsp:txBody>
      <dsp:txXfrm>
        <a:off x="1259507" y="2461649"/>
        <a:ext cx="3512994" cy="2107796"/>
      </dsp:txXfrm>
    </dsp:sp>
    <dsp:sp modelId="{3E5AE86B-BB2C-4581-9E24-E5E0697172B1}">
      <dsp:nvSpPr>
        <dsp:cNvPr id="0" name=""/>
        <dsp:cNvSpPr/>
      </dsp:nvSpPr>
      <dsp:spPr>
        <a:xfrm>
          <a:off x="5123801" y="2461649"/>
          <a:ext cx="3512994" cy="210779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3200" b="0" i="0" kern="1200">
              <a:solidFill>
                <a:schemeClr val="tx1"/>
              </a:solidFill>
            </a:rPr>
            <a:t>المغالاة الشديدة في العلوم الطبيعية التجريبية والاتكاء عليها في التنظير للفكرة الإلحادية </a:t>
          </a:r>
          <a:endParaRPr lang="en-US" sz="3200" kern="1200">
            <a:solidFill>
              <a:schemeClr val="tx1"/>
            </a:solidFill>
          </a:endParaRPr>
        </a:p>
      </dsp:txBody>
      <dsp:txXfrm>
        <a:off x="5123801" y="2461649"/>
        <a:ext cx="3512994" cy="2107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622ED-EC73-43AC-9CFC-7156225FC633}">
      <dsp:nvSpPr>
        <dsp:cNvPr id="0" name=""/>
        <dsp:cNvSpPr/>
      </dsp:nvSpPr>
      <dsp:spPr>
        <a:xfrm>
          <a:off x="0" y="843"/>
          <a:ext cx="5614987" cy="17039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700" b="0" i="0" kern="1200" dirty="0">
              <a:solidFill>
                <a:schemeClr val="tx1"/>
              </a:solidFill>
            </a:rPr>
            <a:t>التمسك بكتاب الله وسنة النبي صلى الله عليه وسلم والتدبر فيهما فقد قال صلى الله عليه وسلم "وقد تركت فيكم أمرين ما لن تضلوا بعده إن اعتصمتم به كتاب الله" 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83182" y="84025"/>
        <a:ext cx="5448623" cy="1537631"/>
      </dsp:txXfrm>
    </dsp:sp>
    <dsp:sp modelId="{D8E89A01-7FF0-4336-A4E4-E8CE66532BBE}">
      <dsp:nvSpPr>
        <dsp:cNvPr id="0" name=""/>
        <dsp:cNvSpPr/>
      </dsp:nvSpPr>
      <dsp:spPr>
        <a:xfrm>
          <a:off x="0" y="1718282"/>
          <a:ext cx="5614987" cy="1703995"/>
        </a:xfrm>
        <a:prstGeom prst="roundRect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700" b="0" i="0" kern="1200" dirty="0">
              <a:solidFill>
                <a:schemeClr val="tx1"/>
              </a:solidFill>
            </a:rPr>
            <a:t>غرس العقيدة الصحيحة في النفوس بكل الوسائل المتاحة 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83182" y="1801464"/>
        <a:ext cx="5448623" cy="1537631"/>
      </dsp:txXfrm>
    </dsp:sp>
    <dsp:sp modelId="{5525743F-170E-4AFA-928E-7583A9F56D59}">
      <dsp:nvSpPr>
        <dsp:cNvPr id="0" name=""/>
        <dsp:cNvSpPr/>
      </dsp:nvSpPr>
      <dsp:spPr>
        <a:xfrm>
          <a:off x="0" y="3435721"/>
          <a:ext cx="5614987" cy="1703995"/>
        </a:xfrm>
        <a:prstGeom prst="roundRect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700" b="0" i="0" kern="1200" dirty="0">
              <a:solidFill>
                <a:schemeClr val="tx1"/>
              </a:solidFill>
            </a:rPr>
            <a:t>تأصيل المنهج الشرعي في التعامل مع الشبهات 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83182" y="3518903"/>
        <a:ext cx="5448623" cy="1537631"/>
      </dsp:txXfrm>
    </dsp:sp>
    <dsp:sp modelId="{ABFD4BB3-9D4D-4163-829B-5F33F0F21A2B}">
      <dsp:nvSpPr>
        <dsp:cNvPr id="0" name=""/>
        <dsp:cNvSpPr/>
      </dsp:nvSpPr>
      <dsp:spPr>
        <a:xfrm>
          <a:off x="0" y="5153160"/>
          <a:ext cx="5614987" cy="1703995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700" b="0" i="0" kern="1200" dirty="0">
              <a:solidFill>
                <a:schemeClr val="tx1"/>
              </a:solidFill>
            </a:rPr>
            <a:t>رعاية الشباب المبتعثين إلى بلاد الكفر وان يكون بضوابط وان يكون لطلبة العلم الشرعي دور في توعية المبتعثين 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83182" y="5236342"/>
        <a:ext cx="5448623" cy="1537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97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40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33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62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67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0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9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2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88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0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10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9624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508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44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36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16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AA45BF9-EAB0-4D22-89B9-7E1FB528A7C8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69F0B-7E36-4670-B3A5-7C81D8BA5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15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.m.wikipedia.org/wiki/%D8%A5%D9%84%D8%AD%D8%A7%D8%AF#cite_note-wingia-17" TargetMode="External"/><Relationship Id="rId2" Type="http://schemas.openxmlformats.org/officeDocument/2006/relationships/hyperlink" Target="https://ar.m.wikipedia.org/wiki/%D9%85%D8%A4%D8%B3%D8%B3%D8%A9_%D8%AC%D8%A7%D9%84%D9%88%D8%A8_%D8%A7%D9%84%D8%AF%D9%88%D9%84%D9%8A%D8%A9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A81905-F480-46A4-BC10-215D24EA1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CCBC65-D05B-475E-B757-D0E811836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7292" y="1668958"/>
            <a:ext cx="5300688" cy="2072281"/>
          </a:xfrm>
        </p:spPr>
        <p:txBody>
          <a:bodyPr>
            <a:normAutofit/>
          </a:bodyPr>
          <a:lstStyle/>
          <a:p>
            <a:pPr rtl="1"/>
            <a:r>
              <a:rPr lang="ar-KW" sz="9600" b="1" spc="50" dirty="0">
                <a:ln w="0"/>
                <a:solidFill>
                  <a:srgbClr val="EBEBEB"/>
                </a:solidFill>
                <a:effectLst>
                  <a:innerShdw blurRad="114300">
                    <a:prstClr val="black"/>
                  </a:innerShdw>
                  <a:reflection blurRad="6350" stA="60000" endA="900" endPos="60000" dist="29997" dir="5400000" sy="-100000" algn="bl" rotWithShape="0"/>
                </a:effectLst>
              </a:rPr>
              <a:t>الإلـــحــــاد</a:t>
            </a:r>
            <a:endParaRPr lang="en-US" sz="9600" b="1" dirty="0">
              <a:solidFill>
                <a:srgbClr val="EBEBEB"/>
              </a:solidFill>
              <a:effectLst>
                <a:innerShdw blurRad="114300">
                  <a:prstClr val="black"/>
                </a:inn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AE391-2753-469E-9DC7-146141729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7237" y="5410197"/>
            <a:ext cx="5222326" cy="861420"/>
          </a:xfrm>
        </p:spPr>
        <p:txBody>
          <a:bodyPr>
            <a:normAutofit/>
          </a:bodyPr>
          <a:lstStyle/>
          <a:p>
            <a:endParaRPr lang="en-US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36FD4D9D-3784-41E8-8405-A42B72F5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uple street signs&#10;&#10;Description automatically generated with low confidence">
            <a:extLst>
              <a:ext uri="{FF2B5EF4-FFF2-40B4-BE49-F238E27FC236}">
                <a16:creationId xmlns:a16="http://schemas.microsoft.com/office/drawing/2014/main" id="{C0427E5A-B808-4EE8-B159-3C3CBA3E3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7" r="7697" b="2"/>
          <a:stretch/>
        </p:blipFill>
        <p:spPr>
          <a:xfrm>
            <a:off x="20" y="10"/>
            <a:ext cx="4481944" cy="6857990"/>
          </a:xfrm>
          <a:custGeom>
            <a:avLst/>
            <a:gdLst/>
            <a:ahLst/>
            <a:cxnLst/>
            <a:rect l="l" t="t" r="r" b="b"/>
            <a:pathLst>
              <a:path w="4481964" h="6858000">
                <a:moveTo>
                  <a:pt x="0" y="0"/>
                </a:moveTo>
                <a:lnTo>
                  <a:pt x="3137249" y="0"/>
                </a:ln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0817A52-B891-4228-A61E-0C0A57632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54D6152-C708-8447-882E-023A921DB7BC}"/>
              </a:ext>
            </a:extLst>
          </p:cNvPr>
          <p:cNvSpPr txBox="1"/>
          <p:nvPr/>
        </p:nvSpPr>
        <p:spPr>
          <a:xfrm>
            <a:off x="5195329" y="2500870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19511008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4C5E199-6570-974E-8C69-62936A26D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02515"/>
            <a:ext cx="9404723" cy="1400530"/>
          </a:xfrm>
        </p:spPr>
        <p:txBody>
          <a:bodyPr/>
          <a:lstStyle/>
          <a:p>
            <a:endParaRPr lang="ar-KW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FABFE196-2F35-CA4D-859E-0D5098A96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02515"/>
            <a:ext cx="10899778" cy="6652970"/>
          </a:xfrm>
        </p:spPr>
      </p:pic>
    </p:spTree>
    <p:extLst>
      <p:ext uri="{BB962C8B-B14F-4D97-AF65-F5344CB8AC3E}">
        <p14:creationId xmlns:p14="http://schemas.microsoft.com/office/powerpoint/2010/main" val="400561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C7ABD-9EE0-44B9-86D9-6E061382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904" y="95843"/>
            <a:ext cx="5423029" cy="1070249"/>
          </a:xfrm>
        </p:spPr>
        <p:txBody>
          <a:bodyPr>
            <a:normAutofit/>
          </a:bodyPr>
          <a:lstStyle/>
          <a:p>
            <a:pPr algn="ctr" rtl="1"/>
            <a:r>
              <a:rPr lang="ar-KW" b="1" dirty="0"/>
              <a:t>تعريف الإلحاد </a:t>
            </a:r>
            <a:endParaRPr lang="en-US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EBC9668-6398-4B30-B91A-B371D22DB5B9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938042116"/>
              </p:ext>
            </p:extLst>
          </p:nvPr>
        </p:nvGraphicFramePr>
        <p:xfrm>
          <a:off x="170995" y="1491487"/>
          <a:ext cx="8547383" cy="3863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عنصر نائب للنص 5">
            <a:extLst>
              <a:ext uri="{FF2B5EF4-FFF2-40B4-BE49-F238E27FC236}">
                <a16:creationId xmlns:a16="http://schemas.microsoft.com/office/drawing/2014/main" id="{B51F4F2C-1115-4940-B217-94B87F6C0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1CF500-0765-4E24-92E4-BFAF23CCF442}"/>
              </a:ext>
            </a:extLst>
          </p:cNvPr>
          <p:cNvSpPr txBox="1"/>
          <p:nvPr/>
        </p:nvSpPr>
        <p:spPr>
          <a:xfrm>
            <a:off x="1709229" y="4949744"/>
            <a:ext cx="946359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KW" sz="4000" b="1" dirty="0"/>
              <a:t>أنواع الملحدين </a:t>
            </a:r>
          </a:p>
          <a:p>
            <a:pPr algn="ctr" rtl="1"/>
            <a:br>
              <a:rPr lang="ar-KW" b="1" dirty="0"/>
            </a:br>
            <a:r>
              <a:rPr lang="ar-KW" sz="2800" b="1" dirty="0"/>
              <a:t>1- </a:t>
            </a:r>
            <a:r>
              <a:rPr lang="ar-KW" sz="2800" dirty="0"/>
              <a:t>من يعتقد بنفي الله عزوجل</a:t>
            </a:r>
            <a:br>
              <a:rPr lang="ar-KW" sz="2800" dirty="0"/>
            </a:br>
            <a:r>
              <a:rPr lang="ar-KW" sz="2800" dirty="0"/>
              <a:t>2- اللا أدرية : الذين يقولون لا ندري هل هناك خالق أو لا </a:t>
            </a:r>
            <a:br>
              <a:rPr lang="en-US" dirty="0"/>
            </a:br>
            <a:endParaRPr lang="en-US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B99441A-214E-F248-BB10-8448B1EDACA6}"/>
              </a:ext>
            </a:extLst>
          </p:cNvPr>
          <p:cNvSpPr txBox="1"/>
          <p:nvPr/>
        </p:nvSpPr>
        <p:spPr>
          <a:xfrm>
            <a:off x="4099299" y="284404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KW" dirty="0"/>
          </a:p>
        </p:txBody>
      </p:sp>
      <p:pic>
        <p:nvPicPr>
          <p:cNvPr id="4" name="صورة 5">
            <a:extLst>
              <a:ext uri="{FF2B5EF4-FFF2-40B4-BE49-F238E27FC236}">
                <a16:creationId xmlns:a16="http://schemas.microsoft.com/office/drawing/2014/main" id="{DFB179F1-D145-B846-8A66-B560922550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821" y="-1"/>
            <a:ext cx="3139179" cy="49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5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9CC509-4CB2-4DCF-B99E-484392544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pPr algn="ctr" rtl="1"/>
            <a:r>
              <a:rPr lang="ar-KW" b="1" dirty="0">
                <a:solidFill>
                  <a:srgbClr val="FFFFFF"/>
                </a:solidFill>
              </a:rPr>
              <a:t>تاريخ الإلحاد 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DFD6F-8CA4-46ED-B1D2-5B357603F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412" y="2787973"/>
            <a:ext cx="11237356" cy="3952933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ar-KW" sz="2800" dirty="0"/>
              <a:t>وجود الإلحاد في الناس قديماً قليل فلم ينكر الله عزوجل قديماً إلا القليل من البشر ومن أشهرهم فرعون حين قال "وما رب العالمين" </a:t>
            </a:r>
          </a:p>
          <a:p>
            <a:pPr algn="r" rtl="1"/>
            <a:r>
              <a:rPr lang="ar-KW" sz="2800" dirty="0"/>
              <a:t>وكان عليه طائفة من الفلاسفة و طائفة من مشركي العرب يطلق عليهم الدهرية لكن إنكار الخالق في القدم لم يلق رواج بين الناس </a:t>
            </a:r>
          </a:p>
          <a:p>
            <a:pPr algn="r" rtl="1"/>
            <a:r>
              <a:rPr lang="ar-KW" sz="2800" dirty="0"/>
              <a:t>في نهايات القرن 17 وبدايات القرن 18 بدأ خروج تيارات تعلن نفي وجود الخالق </a:t>
            </a:r>
          </a:p>
          <a:p>
            <a:pPr algn="r" rtl="1"/>
            <a:r>
              <a:rPr lang="ar-KW" sz="2800" dirty="0"/>
              <a:t>كان هذا العصر عصر ماركس و داروين و نيتشه وفرويد وظهر كل منهم بنظرية لتنفي وجود الخالق فبدأ الإلحاد المعاصر عند الغرب </a:t>
            </a:r>
          </a:p>
          <a:p>
            <a:pPr algn="r" rtl="1"/>
            <a:r>
              <a:rPr lang="ar-KW" sz="2800" dirty="0"/>
              <a:t>دخل الإلحاد إلى العالم الإسلامي في منتصف القرن 19 بدعم الاستعمار و دعوا إليه باسم التغريب والدعوة للتحرر والعقلانية </a:t>
            </a:r>
            <a:endParaRPr lang="en-US" sz="2800" dirty="0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97C6C66D-538E-4E4F-8054-989DC2FDA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17" y="-2757"/>
            <a:ext cx="4632351" cy="276808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551B0C4A-4C88-C348-A20B-A44E2E43EFB9}"/>
              </a:ext>
            </a:extLst>
          </p:cNvPr>
          <p:cNvSpPr txBox="1"/>
          <p:nvPr/>
        </p:nvSpPr>
        <p:spPr>
          <a:xfrm flipV="1">
            <a:off x="-417" y="-481923"/>
            <a:ext cx="2869288" cy="25981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851022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423D758-D46D-2D44-A889-DA942F9A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3322912" cy="1641987"/>
          </a:xfrm>
        </p:spPr>
        <p:txBody>
          <a:bodyPr>
            <a:normAutofit/>
          </a:bodyPr>
          <a:lstStyle/>
          <a:p>
            <a:endParaRPr lang="ar-KW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2571E8FA-2DD5-724E-BA0A-82F7B9080C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507"/>
          <a:stretch/>
        </p:blipFill>
        <p:spPr>
          <a:xfrm>
            <a:off x="4295693" y="58349"/>
            <a:ext cx="7811064" cy="665891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3A089E-0A16-452C-B341-0F769780D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A791A344-ED23-3540-9E13-A02DFC355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3" y="99539"/>
            <a:ext cx="4210450" cy="6658919"/>
          </a:xfrm>
        </p:spPr>
      </p:pic>
    </p:spTree>
    <p:extLst>
      <p:ext uri="{BB962C8B-B14F-4D97-AF65-F5344CB8AC3E}">
        <p14:creationId xmlns:p14="http://schemas.microsoft.com/office/powerpoint/2010/main" val="1589631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2411E5-B2E7-4018-9AA3-0CD83590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428999"/>
            <a:ext cx="3946243" cy="3429001"/>
          </a:xfrm>
        </p:spPr>
        <p:txBody>
          <a:bodyPr anchor="ctr">
            <a:normAutofit/>
          </a:bodyPr>
          <a:lstStyle/>
          <a:p>
            <a:pPr algn="ctr"/>
            <a:r>
              <a:rPr lang="ar-KW" sz="4000" b="1" dirty="0">
                <a:solidFill>
                  <a:srgbClr val="F2F2F2"/>
                </a:solidFill>
              </a:rPr>
              <a:t>أسباب الإلحاد </a:t>
            </a:r>
            <a:endParaRPr lang="en-US" sz="4000" b="1" dirty="0">
              <a:solidFill>
                <a:srgbClr val="F2F2F2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FA40CDE6-B962-A940-B4DE-2401A0E5A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-1759543" y="-2"/>
            <a:ext cx="9021056" cy="6844271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F9E0AEB1-CBCA-DD47-828E-480864041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325" y="0"/>
            <a:ext cx="7571408" cy="6858000"/>
          </a:xfrm>
        </p:spPr>
      </p:pic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BC7C758D-4832-5440-AD74-9DAC19220D68}"/>
              </a:ext>
            </a:extLst>
          </p:cNvPr>
          <p:cNvSpPr/>
          <p:nvPr/>
        </p:nvSpPr>
        <p:spPr>
          <a:xfrm rot="13480487">
            <a:off x="9024856" y="-1723359"/>
            <a:ext cx="3751174" cy="3600301"/>
          </a:xfrm>
          <a:prstGeom prst="diagStripe">
            <a:avLst>
              <a:gd name="adj" fmla="val 7120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219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عنوان 8">
            <a:extLst>
              <a:ext uri="{FF2B5EF4-FFF2-40B4-BE49-F238E27FC236}">
                <a16:creationId xmlns:a16="http://schemas.microsoft.com/office/drawing/2014/main" id="{B3370493-9877-2F4D-96F7-34F399E1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54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9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" name="صورة 10">
            <a:extLst>
              <a:ext uri="{FF2B5EF4-FFF2-40B4-BE49-F238E27FC236}">
                <a16:creationId xmlns:a16="http://schemas.microsoft.com/office/drawing/2014/main" id="{19701CFA-C969-9341-9581-2FAF545710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" y="-323850"/>
            <a:ext cx="12188541" cy="773790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56543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29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05EF77-CB94-4CAF-AC7B-79348D6E2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5" y="648288"/>
            <a:ext cx="3573520" cy="5248656"/>
          </a:xfrm>
        </p:spPr>
        <p:txBody>
          <a:bodyPr anchor="ctr">
            <a:normAutofit/>
          </a:bodyPr>
          <a:lstStyle/>
          <a:p>
            <a:pPr algn="ctr"/>
            <a:r>
              <a:rPr lang="ar-KW" b="1" dirty="0">
                <a:solidFill>
                  <a:schemeClr val="bg1"/>
                </a:solidFill>
              </a:rPr>
              <a:t>دعائم الإلحاد </a:t>
            </a:r>
            <a:br>
              <a:rPr lang="ar-KW" b="1" dirty="0">
                <a:solidFill>
                  <a:schemeClr val="bg1"/>
                </a:solidFill>
              </a:rPr>
            </a:br>
            <a:r>
              <a:rPr lang="ar-KW" dirty="0">
                <a:solidFill>
                  <a:schemeClr val="bg1"/>
                </a:solidFill>
              </a:rPr>
              <a:t>يقوم الإلحاد على أحد مرتكزين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9B4562-2A3C-4B9B-B4A8-D07C94AF3B50}"/>
              </a:ext>
            </a:extLst>
          </p:cNvPr>
          <p:cNvSpPr txBox="1"/>
          <p:nvPr/>
        </p:nvSpPr>
        <p:spPr>
          <a:xfrm>
            <a:off x="6420547" y="1197858"/>
            <a:ext cx="5279787" cy="1261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KW" sz="2800" b="1" dirty="0"/>
              <a:t>من اهم النظريات التي يقوم عليها الإلحاد : </a:t>
            </a:r>
          </a:p>
          <a:p>
            <a:pPr algn="r" rtl="1"/>
            <a:r>
              <a:rPr lang="ar-KW" sz="2400" dirty="0"/>
              <a:t>أ- نظرية دارون </a:t>
            </a:r>
          </a:p>
          <a:p>
            <a:pPr algn="r" rtl="1"/>
            <a:r>
              <a:rPr lang="ar-KW" sz="2400" dirty="0"/>
              <a:t>نظرية الانفجار العظيم</a:t>
            </a:r>
            <a:endParaRPr lang="en-US" sz="2400" dirty="0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B4EF96D5-094D-3442-8687-8F7CBF7A80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295602" y="3308757"/>
            <a:ext cx="3484887" cy="2996811"/>
          </a:xfrm>
          <a:prstGeom prst="rect">
            <a:avLst/>
          </a:prstGeom>
        </p:spPr>
      </p:pic>
      <p:pic>
        <p:nvPicPr>
          <p:cNvPr id="5" name="صورة 5">
            <a:extLst>
              <a:ext uri="{FF2B5EF4-FFF2-40B4-BE49-F238E27FC236}">
                <a16:creationId xmlns:a16="http://schemas.microsoft.com/office/drawing/2014/main" id="{7C3ACC05-4F32-C443-9124-5C8CB5394A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757" y="552432"/>
            <a:ext cx="2814243" cy="2675568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D953E62A-BDEC-3946-9E77-3B81F90C3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538" y="2661127"/>
            <a:ext cx="4916796" cy="364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593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8" name="Picture 2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9" name="Oval 2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1" name="Picture 2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3" name="Picture 2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5" name="Rectangle 2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عنوان 7">
            <a:extLst>
              <a:ext uri="{FF2B5EF4-FFF2-40B4-BE49-F238E27FC236}">
                <a16:creationId xmlns:a16="http://schemas.microsoft.com/office/drawing/2014/main" id="{2286986B-E7C8-7445-85A3-DA17AC69B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1447800"/>
            <a:ext cx="439782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6000" b="0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E0435E71-6793-2C4D-AB3A-EB0D71AD9A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459730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3748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12CAC5C-8C32-0C46-9838-3C4A66C5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KW" dirty="0"/>
          </a:p>
        </p:txBody>
      </p:sp>
      <p:sp>
        <p:nvSpPr>
          <p:cNvPr id="5" name="عنصر نائب للمحتوى 4">
            <a:extLst>
              <a:ext uri="{FF2B5EF4-FFF2-40B4-BE49-F238E27FC236}">
                <a16:creationId xmlns:a16="http://schemas.microsoft.com/office/drawing/2014/main" id="{695EDC03-545D-C146-AA2B-A5A4629C030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3312" y="2052918"/>
            <a:ext cx="8946541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KW" sz="3400" b="0" i="0" u="none" strike="noStrike" dirty="0">
                <a:solidFill>
                  <a:schemeClr val="bg1"/>
                </a:solidFill>
                <a:effectLst/>
                <a:latin typeface="-apple-system"/>
              </a:rPr>
              <a:t>وقد أجريت عدة استطلاعات عالمية شاملة حول هذا الموضوع أبرزها استطلاع قامت به </a:t>
            </a:r>
            <a:r>
              <a:rPr lang="ar-KW" sz="3400" b="0" i="0" u="none" strike="noStrike" dirty="0">
                <a:solidFill>
                  <a:schemeClr val="bg1"/>
                </a:solidFill>
                <a:effectLst/>
                <a:latin typeface="-apple-system"/>
                <a:hlinkClick r:id="rId2" tooltip="مؤسسة جالوب الدولي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مؤسسة غالوب الدولية</a:t>
            </a:r>
            <a:r>
              <a:rPr lang="ar-KW" sz="3400" b="0" i="0" u="none" strike="noStrike" dirty="0">
                <a:solidFill>
                  <a:schemeClr val="bg1"/>
                </a:solidFill>
                <a:effectLst/>
                <a:latin typeface="-apple-system"/>
              </a:rPr>
              <a:t> سنة 2015 حيث شارك في الاستطلاع أكثر من 64,000 مشاركاً، أشار 11% منهم إلى أنه "ملحد بقناعة" في حين كانت نتيجة سنة 2012 في استطلاع سابق 13% من أفراد العينة عرفوا عن أنفسهم أنهم "ملحدين بقناعة".</a:t>
            </a:r>
            <a:r>
              <a:rPr lang="ar-KW" sz="3400" b="0" i="0" u="none" strike="noStrike" baseline="30000" dirty="0">
                <a:solidFill>
                  <a:schemeClr val="bg1"/>
                </a:solidFill>
                <a:effectLst/>
                <a:latin typeface="inheri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[]</a:t>
            </a:r>
            <a:r>
              <a:rPr lang="ar-KW" sz="3400" b="0" i="0" u="none" strike="noStrike" dirty="0">
                <a:solidFill>
                  <a:schemeClr val="bg1"/>
                </a:solidFill>
                <a:effectLst/>
                <a:latin typeface="-apple-system"/>
              </a:rPr>
              <a:t> وبحسب مسح من قبل هيئة الإذاعة البريطانية، في عام 2004، وجد أن نسبة الملحدين كانت حوالي 8% من سكان العالم.</a:t>
            </a:r>
            <a:endParaRPr lang="ar-KW" sz="3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765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B60A1-25A4-4064-93B3-0B44FFE10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589" y="0"/>
            <a:ext cx="5373257" cy="1029730"/>
          </a:xfrm>
        </p:spPr>
        <p:txBody>
          <a:bodyPr>
            <a:normAutofit/>
          </a:bodyPr>
          <a:lstStyle/>
          <a:p>
            <a:pPr algn="ctr"/>
            <a:r>
              <a:rPr lang="ar-KW" b="1" dirty="0"/>
              <a:t>وسائل نشر الإلحاد </a:t>
            </a:r>
            <a:endParaRPr lang="en-US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D1C875B-798A-43D8-B3F7-9E0F68A7DA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16766"/>
              </p:ext>
            </p:extLst>
          </p:nvPr>
        </p:nvGraphicFramePr>
        <p:xfrm>
          <a:off x="6105551" y="1270000"/>
          <a:ext cx="5948673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صورة 3">
            <a:extLst>
              <a:ext uri="{FF2B5EF4-FFF2-40B4-BE49-F238E27FC236}">
                <a16:creationId xmlns:a16="http://schemas.microsoft.com/office/drawing/2014/main" id="{A4F0BDB1-579F-D348-B097-3B7B8A4689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0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24F030-4EEE-4EC7-B6A6-F9253910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9845" y="2286000"/>
            <a:ext cx="3343360" cy="4572000"/>
          </a:xfrm>
        </p:spPr>
        <p:txBody>
          <a:bodyPr anchor="ctr">
            <a:normAutofit/>
          </a:bodyPr>
          <a:lstStyle/>
          <a:p>
            <a:pPr algn="ctr"/>
            <a:r>
              <a:rPr lang="ar-KW" sz="4400" b="1" dirty="0">
                <a:solidFill>
                  <a:srgbClr val="F2F2F2"/>
                </a:solidFill>
              </a:rPr>
              <a:t>سمات الإلحاد المعاصر </a:t>
            </a:r>
            <a:endParaRPr lang="en-US" sz="4400" b="1" dirty="0">
              <a:solidFill>
                <a:srgbClr val="F2F2F2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784C57D-E255-4AAA-8937-438C61ED27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0440890"/>
              </p:ext>
            </p:extLst>
          </p:nvPr>
        </p:nvGraphicFramePr>
        <p:xfrm>
          <a:off x="2608649" y="2488514"/>
          <a:ext cx="9896303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صورة 3">
            <a:extLst>
              <a:ext uri="{FF2B5EF4-FFF2-40B4-BE49-F238E27FC236}">
                <a16:creationId xmlns:a16="http://schemas.microsoft.com/office/drawing/2014/main" id="{53FD5D64-FFE7-6E46-AB3E-88D54BE562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" y="-22719"/>
            <a:ext cx="12192000" cy="270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879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DA8DDB-B9D2-4D27-8D14-7616A449F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561" y="-1372498"/>
            <a:ext cx="3505495" cy="4675396"/>
          </a:xfrm>
        </p:spPr>
        <p:txBody>
          <a:bodyPr anchor="ctr">
            <a:normAutofit/>
          </a:bodyPr>
          <a:lstStyle/>
          <a:p>
            <a:pPr algn="ctr"/>
            <a:r>
              <a:rPr lang="ar-KW" b="1" dirty="0">
                <a:solidFill>
                  <a:srgbClr val="F2F2F2"/>
                </a:solidFill>
              </a:rPr>
              <a:t>وسائل مواجهة الإلحاد </a:t>
            </a:r>
            <a:endParaRPr lang="en-US" b="1" dirty="0">
              <a:solidFill>
                <a:srgbClr val="F2F2F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C3DCA6-F413-4BF2-B659-CD41D16B6F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039925"/>
              </p:ext>
            </p:extLst>
          </p:nvPr>
        </p:nvGraphicFramePr>
        <p:xfrm>
          <a:off x="6320198" y="0"/>
          <a:ext cx="561498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صورة 3">
            <a:extLst>
              <a:ext uri="{FF2B5EF4-FFF2-40B4-BE49-F238E27FC236}">
                <a16:creationId xmlns:a16="http://schemas.microsoft.com/office/drawing/2014/main" id="{2E64DB24-7431-1348-BFF8-F7B7C2BC9A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2" y="1752706"/>
            <a:ext cx="6096736" cy="510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9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9362849A-570D-49DB-954C-63F144E8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1CA42011-E478-428B-9D15-A98E338BF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9ED2773C-FE51-4632-BA46-036BDCDA6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C2A6DF-8B36-4A6C-8875-8C97C7854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ar-KW" sz="3300" b="1" dirty="0">
                <a:solidFill>
                  <a:srgbClr val="EBEBEB"/>
                </a:solidFill>
              </a:rPr>
              <a:t>في الختام </a:t>
            </a:r>
            <a:br>
              <a:rPr lang="ar-KW" sz="3300" dirty="0">
                <a:solidFill>
                  <a:srgbClr val="EBEBEB"/>
                </a:solidFill>
              </a:rPr>
            </a:br>
            <a:r>
              <a:rPr lang="ar-KW" sz="3300" b="1" dirty="0">
                <a:solidFill>
                  <a:srgbClr val="EBEBEB"/>
                </a:solidFill>
              </a:rPr>
              <a:t>نشكركم على حسن الاستماع </a:t>
            </a:r>
            <a:endParaRPr lang="en-US" sz="3300" b="1" dirty="0">
              <a:solidFill>
                <a:srgbClr val="EBEBEB"/>
              </a:solidFill>
            </a:endParaRPr>
          </a:p>
        </p:txBody>
      </p:sp>
      <p:sp useBgFill="1">
        <p:nvSpPr>
          <p:cNvPr id="21" name="Freeform: Shape 15">
            <a:extLst>
              <a:ext uri="{FF2B5EF4-FFF2-40B4-BE49-F238E27FC236}">
                <a16:creationId xmlns:a16="http://schemas.microsoft.com/office/drawing/2014/main" id="{E02F9158-C4C2-46A8-BE73-A4F77E13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Picture 4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71536FBF-5F90-4CE3-96F6-5B4E87254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84" y="3084529"/>
            <a:ext cx="5451627" cy="2589522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465C4-C7B0-4485-B4D8-EA2C70004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7252" y="2587998"/>
            <a:ext cx="5122606" cy="4270001"/>
          </a:xfrm>
        </p:spPr>
        <p:txBody>
          <a:bodyPr>
            <a:normAutofit fontScale="85000" lnSpcReduction="20000"/>
          </a:bodyPr>
          <a:lstStyle/>
          <a:p>
            <a:pPr algn="ctr" rtl="1"/>
            <a:r>
              <a:rPr lang="ar-KW" b="1" dirty="0"/>
              <a:t>المصادر والمراجع : </a:t>
            </a:r>
          </a:p>
          <a:p>
            <a:pPr algn="ctr" rtl="1"/>
            <a:r>
              <a:rPr lang="ar-KW" dirty="0"/>
              <a:t>1- الإلحاد المعاصر سماته وآثاره وأسبابه وعلاجه ، للباحثة سوزان بنت رفيق المشهراوي </a:t>
            </a:r>
            <a:endParaRPr lang="ar-SA" dirty="0"/>
          </a:p>
          <a:p>
            <a:pPr algn="ctr" rtl="1"/>
            <a:endParaRPr lang="ar-KW" dirty="0"/>
          </a:p>
          <a:p>
            <a:pPr algn="ctr" rtl="1"/>
            <a:r>
              <a:rPr lang="ar-KW" dirty="0"/>
              <a:t>2- الإلحاد وسائله وخطره وسبل مواجهته ، صالح سندي</a:t>
            </a:r>
            <a:endParaRPr lang="ar-SA" dirty="0"/>
          </a:p>
          <a:p>
            <a:pPr algn="ctr" rtl="1"/>
            <a:endParaRPr lang="ar-SA" dirty="0"/>
          </a:p>
          <a:p>
            <a:pPr algn="ctr" rtl="1"/>
            <a:r>
              <a:rPr lang="ar-SA" dirty="0"/>
              <a:t>استطلاع مؤسسه غالوب </a:t>
            </a:r>
            <a:r>
              <a:rPr lang="en-GB" dirty="0"/>
              <a:t>2015</a:t>
            </a:r>
            <a:endParaRPr lang="ar-SA" dirty="0"/>
          </a:p>
          <a:p>
            <a:pPr algn="ctr" rtl="1"/>
            <a:endParaRPr lang="en-GB" dirty="0"/>
          </a:p>
          <a:p>
            <a:pPr algn="ctr" rtl="1"/>
            <a:endParaRPr lang="en-GB" dirty="0"/>
          </a:p>
          <a:p>
            <a:pPr algn="ctr" rtl="1"/>
            <a:r>
              <a:rPr lang="ar-SA" dirty="0"/>
              <a:t>الاسم/ عايشه عبداللطيف </a:t>
            </a:r>
          </a:p>
          <a:p>
            <a:pPr algn="ctr" rtl="1"/>
            <a:r>
              <a:rPr lang="ar-SA" dirty="0"/>
              <a:t>الدكتور/  أحمد الذايدي </a:t>
            </a:r>
          </a:p>
          <a:p>
            <a:pPr algn="ctr" rtl="1"/>
            <a:r>
              <a:rPr lang="ar-SA"/>
              <a:t>الماده/  خطابه</a:t>
            </a:r>
            <a:endParaRPr lang="ar-SA" dirty="0"/>
          </a:p>
          <a:p>
            <a:pPr algn="ctr" rtl="1"/>
            <a:r>
              <a:rPr lang="ar-KW" dirty="0"/>
              <a:t> </a:t>
            </a:r>
          </a:p>
          <a:p>
            <a:pPr marL="0" indent="0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769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</TotalTime>
  <Words>537</Words>
  <Application>Microsoft Office PowerPoint</Application>
  <PresentationFormat>شاشة عريضة</PresentationFormat>
  <Paragraphs>53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Ion</vt:lpstr>
      <vt:lpstr>الإلـــحــــاد</vt:lpstr>
      <vt:lpstr>عرض تقديمي في PowerPoint</vt:lpstr>
      <vt:lpstr>تعريف الإلحاد </vt:lpstr>
      <vt:lpstr>تاريخ الإلحاد </vt:lpstr>
      <vt:lpstr>عرض تقديمي في PowerPoint</vt:lpstr>
      <vt:lpstr>أسباب الإلحاد </vt:lpstr>
      <vt:lpstr>عرض تقديمي في PowerPoint</vt:lpstr>
      <vt:lpstr>دعائم الإلحاد  يقوم الإلحاد على أحد مرتكزين </vt:lpstr>
      <vt:lpstr>عرض تقديمي في PowerPoint</vt:lpstr>
      <vt:lpstr>عرض تقديمي في PowerPoint</vt:lpstr>
      <vt:lpstr>وسائل نشر الإلحاد </vt:lpstr>
      <vt:lpstr>سمات الإلحاد المعاصر </vt:lpstr>
      <vt:lpstr>وسائل مواجهة الإلحاد </vt:lpstr>
      <vt:lpstr>في الختام  نشكركم على حسن الاستماع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الإلـــحــــاد</dc:title>
  <dc:creator>f6f61</dc:creator>
  <cp:lastModifiedBy>2151114433 Aishah Aldhefeeri</cp:lastModifiedBy>
  <cp:revision>13</cp:revision>
  <dcterms:created xsi:type="dcterms:W3CDTF">2021-11-08T05:24:37Z</dcterms:created>
  <dcterms:modified xsi:type="dcterms:W3CDTF">2022-01-19T11:56:58Z</dcterms:modified>
</cp:coreProperties>
</file>